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81" r:id="rId5"/>
    <p:sldId id="257" r:id="rId6"/>
    <p:sldId id="282" r:id="rId7"/>
    <p:sldId id="258" r:id="rId8"/>
    <p:sldId id="259" r:id="rId9"/>
    <p:sldId id="285" r:id="rId10"/>
    <p:sldId id="283" r:id="rId11"/>
    <p:sldId id="286" r:id="rId12"/>
    <p:sldId id="287" r:id="rId13"/>
    <p:sldId id="289" r:id="rId14"/>
    <p:sldId id="291" r:id="rId15"/>
    <p:sldId id="293" r:id="rId16"/>
    <p:sldId id="295" r:id="rId17"/>
    <p:sldId id="296" r:id="rId18"/>
    <p:sldId id="297" r:id="rId19"/>
    <p:sldId id="294" r:id="rId20"/>
    <p:sldId id="260" r:id="rId21"/>
    <p:sldId id="261" r:id="rId22"/>
    <p:sldId id="262" r:id="rId23"/>
    <p:sldId id="263" r:id="rId24"/>
    <p:sldId id="264" r:id="rId25"/>
    <p:sldId id="265" r:id="rId26"/>
    <p:sldId id="266" r:id="rId27"/>
    <p:sldId id="267" r:id="rId28"/>
    <p:sldId id="268" r:id="rId29"/>
    <p:sldId id="280" r:id="rId30"/>
    <p:sldId id="27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8022B"/>
    <a:srgbClr val="8189A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24" autoAdjust="0"/>
  </p:normalViewPr>
  <p:slideViewPr>
    <p:cSldViewPr snapToGrid="0">
      <p:cViewPr>
        <p:scale>
          <a:sx n="100" d="100"/>
          <a:sy n="100" d="100"/>
        </p:scale>
        <p:origin x="180" y="396"/>
      </p:cViewPr>
      <p:guideLst/>
    </p:cSldViewPr>
  </p:slideViewPr>
  <p:outlineViewPr>
    <p:cViewPr>
      <p:scale>
        <a:sx n="33" d="100"/>
        <a:sy n="33" d="100"/>
      </p:scale>
      <p:origin x="0" y="-864"/>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444862870402079E-2"/>
          <c:y val="8.7559274871315436E-3"/>
          <c:w val="0.93633049944843849"/>
          <c:h val="0.78230351216108696"/>
        </c:manualLayout>
      </c:layout>
      <c:barChart>
        <c:barDir val="bar"/>
        <c:grouping val="clustered"/>
        <c:varyColors val="0"/>
        <c:ser>
          <c:idx val="0"/>
          <c:order val="0"/>
          <c:tx>
            <c:strRef>
              <c:f>Sheet1!$B$1</c:f>
              <c:strCache>
                <c:ptCount val="1"/>
                <c:pt idx="0">
                  <c:v>Series 3</c:v>
                </c:pt>
              </c:strCache>
            </c:strRef>
          </c:tx>
          <c:spPr>
            <a:solidFill>
              <a:schemeClr val="accent1">
                <a:lumMod val="50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2592-4004-BD06-8D41EE4E0840}"/>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2592-4004-BD06-8D41EE4E0840}"/>
            </c:ext>
          </c:extLst>
        </c:ser>
        <c:ser>
          <c:idx val="2"/>
          <c:order val="2"/>
          <c:tx>
            <c:strRef>
              <c:f>Sheet1!$D$1</c:f>
              <c:strCache>
                <c:ptCount val="1"/>
                <c:pt idx="0">
                  <c:v>Series 1</c:v>
                </c:pt>
              </c:strCache>
            </c:strRef>
          </c:tx>
          <c:spPr>
            <a:solidFill>
              <a:schemeClr val="accent2">
                <a:lumMod val="40000"/>
                <a:lumOff val="60000"/>
              </a:schemeClr>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2592-4004-BD06-8D41EE4E0840}"/>
            </c:ext>
          </c:extLst>
        </c:ser>
        <c:dLbls>
          <c:showLegendKey val="0"/>
          <c:showVal val="0"/>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j-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j-lt"/>
                <a:ea typeface="+mn-ea"/>
                <a:cs typeface="+mn-cs"/>
              </a:defRPr>
            </a:pPr>
            <a:endParaRPr lang="en-US"/>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spc="100" baseline="0">
                <a:solidFill>
                  <a:schemeClr val="bg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spc="100" baseline="0">
                <a:solidFill>
                  <a:schemeClr val="bg1"/>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spc="100" baseline="0">
                <a:solidFill>
                  <a:schemeClr val="bg1"/>
                </a:solidFill>
                <a:latin typeface="+mn-lt"/>
                <a:ea typeface="+mn-ea"/>
                <a:cs typeface="+mn-cs"/>
              </a:defRPr>
            </a:pPr>
            <a:endParaRPr lang="en-US"/>
          </a:p>
        </c:txPr>
      </c:legendEntry>
      <c:layout>
        <c:manualLayout>
          <c:xMode val="edge"/>
          <c:yMode val="edge"/>
          <c:x val="0.34406415230704862"/>
          <c:y val="0.93237068690136227"/>
          <c:w val="0.31187169538590287"/>
          <c:h val="6.76293130986377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5_3" csCatId="accent5" phldr="1"/>
      <dgm:spPr/>
      <dgm:t>
        <a:bodyPr/>
        <a:lstStyle/>
        <a:p>
          <a:endParaRPr lang="en-US"/>
        </a:p>
      </dgm:t>
    </dgm:pt>
    <dgm:pt modelId="{AACEAFD5-63CF-4AFC-B46F-BE086C5D447C}">
      <dgm:prSet phldrT="[Text]" custT="1"/>
      <dgm:spPr>
        <a:solidFill>
          <a:schemeClr val="accent5"/>
        </a:solidFill>
        <a:ln>
          <a:noFill/>
        </a:ln>
      </dgm:spPr>
      <dgm:t>
        <a:bodyPr/>
        <a:lstStyle/>
        <a:p>
          <a:r>
            <a:rPr lang="en-US" sz="1800" b="1" i="0" cap="all" spc="200" baseline="0" dirty="0">
              <a:solidFill>
                <a:schemeClr val="accent2">
                  <a:lumMod val="50000"/>
                </a:schemeClr>
              </a:solidFill>
              <a:latin typeface="Adobe Hebrew" panose="02040503050201020203" pitchFamily="18" charset="-79"/>
              <a:cs typeface="Adobe Hebrew" panose="02040503050201020203" pitchFamily="18" charset="-79"/>
            </a:rPr>
            <a:t>Jan 1983</a:t>
          </a:r>
          <a:endParaRPr lang="en-US" sz="1800" b="1" cap="all" spc="200" baseline="0" dirty="0">
            <a:solidFill>
              <a:schemeClr val="accent2">
                <a:lumMod val="50000"/>
              </a:schemeClr>
            </a:solidFill>
            <a:latin typeface="Adobe Hebrew" panose="02040503050201020203" pitchFamily="18" charset="-79"/>
            <a:cs typeface="Adobe Hebrew" panose="02040503050201020203" pitchFamily="18" charset="-79"/>
          </a:endParaRP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pPr>
            <a:lnSpc>
              <a:spcPct val="125000"/>
            </a:lnSpc>
            <a:spcAft>
              <a:spcPts val="0"/>
            </a:spcAft>
          </a:pPr>
          <a:r>
            <a:rPr lang="en-US" sz="1800" b="1" i="0" dirty="0">
              <a:solidFill>
                <a:schemeClr val="bg1"/>
              </a:solidFill>
              <a:latin typeface="Adobe Hebrew" panose="02040503050201020203" pitchFamily="18" charset="-79"/>
              <a:cs typeface="Adobe Hebrew" panose="02040503050201020203" pitchFamily="18" charset="-79"/>
            </a:rPr>
            <a:t>The internet is created</a:t>
          </a:r>
          <a:endParaRPr lang="en-US" sz="1800" b="1" dirty="0">
            <a:solidFill>
              <a:schemeClr val="bg1"/>
            </a:solidFill>
            <a:latin typeface="Adobe Hebrew" panose="02040503050201020203" pitchFamily="18" charset="-79"/>
            <a:cs typeface="Adobe Hebrew" panose="02040503050201020203" pitchFamily="18" charset="-79"/>
          </a:endParaRP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custT="1"/>
      <dgm:spPr>
        <a:solidFill>
          <a:schemeClr val="accent5"/>
        </a:solidFill>
        <a:ln>
          <a:noFill/>
        </a:ln>
      </dgm:spPr>
      <dgm:t>
        <a:bodyPr/>
        <a:lstStyle/>
        <a:p>
          <a:r>
            <a:rPr lang="en-US" sz="1800" b="1" i="0" cap="all" spc="200" baseline="0" dirty="0">
              <a:solidFill>
                <a:schemeClr val="accent2">
                  <a:lumMod val="50000"/>
                </a:schemeClr>
              </a:solidFill>
              <a:latin typeface="Adobe Hebrew" panose="02040503050201020203" pitchFamily="18" charset="-79"/>
              <a:cs typeface="Adobe Hebrew" panose="02040503050201020203" pitchFamily="18" charset="-79"/>
            </a:rPr>
            <a:t>1994</a:t>
          </a:r>
          <a:endParaRPr lang="en-US" sz="1800" b="1" cap="all" spc="200" baseline="0" dirty="0">
            <a:solidFill>
              <a:schemeClr val="accent2">
                <a:lumMod val="50000"/>
              </a:schemeClr>
            </a:solidFill>
            <a:latin typeface="Adobe Hebrew" panose="02040503050201020203" pitchFamily="18" charset="-79"/>
            <a:cs typeface="Adobe Hebrew" panose="02040503050201020203" pitchFamily="18" charset="-79"/>
          </a:endParaRP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pPr>
            <a:lnSpc>
              <a:spcPct val="125000"/>
            </a:lnSpc>
            <a:spcAft>
              <a:spcPts val="0"/>
            </a:spcAft>
          </a:pPr>
          <a:r>
            <a:rPr lang="en-US" sz="1600" b="1" i="0" dirty="0">
              <a:solidFill>
                <a:schemeClr val="bg1"/>
              </a:solidFill>
              <a:latin typeface="Adobe Hebrew" panose="02040503050201020203" pitchFamily="18" charset="-79"/>
              <a:cs typeface="Adobe Hebrew" panose="02040503050201020203" pitchFamily="18" charset="-79"/>
            </a:rPr>
            <a:t>The Internet makes its way to China</a:t>
          </a:r>
          <a:endParaRPr lang="en-US" sz="1600" b="1" dirty="0">
            <a:solidFill>
              <a:schemeClr val="bg1"/>
            </a:solidFill>
            <a:latin typeface="Adobe Hebrew" panose="02040503050201020203" pitchFamily="18" charset="-79"/>
            <a:cs typeface="Adobe Hebrew" panose="02040503050201020203" pitchFamily="18" charset="-79"/>
          </a:endParaRP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custT="1"/>
      <dgm:spPr>
        <a:solidFill>
          <a:schemeClr val="accent5"/>
        </a:solidFill>
        <a:ln>
          <a:noFill/>
        </a:ln>
      </dgm:spPr>
      <dgm:t>
        <a:bodyPr/>
        <a:lstStyle/>
        <a:p>
          <a:r>
            <a:rPr lang="en-US" sz="1800" b="1" i="0" cap="all" spc="200" baseline="0" dirty="0">
              <a:solidFill>
                <a:schemeClr val="accent2">
                  <a:lumMod val="50000"/>
                </a:schemeClr>
              </a:solidFill>
              <a:latin typeface="Adobe Hebrew" panose="02040503050201020203" pitchFamily="18" charset="-79"/>
              <a:cs typeface="Adobe Hebrew" panose="02040503050201020203" pitchFamily="18" charset="-79"/>
            </a:rPr>
            <a:t>1998</a:t>
          </a:r>
          <a:endParaRPr lang="en-US" sz="1800" b="1" cap="all" spc="200" baseline="0" dirty="0">
            <a:solidFill>
              <a:schemeClr val="accent2">
                <a:lumMod val="50000"/>
              </a:schemeClr>
            </a:solidFill>
            <a:latin typeface="Adobe Hebrew" panose="02040503050201020203" pitchFamily="18" charset="-79"/>
            <a:cs typeface="Adobe Hebrew" panose="02040503050201020203" pitchFamily="18" charset="-79"/>
          </a:endParaRP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pPr>
            <a:lnSpc>
              <a:spcPct val="125000"/>
            </a:lnSpc>
            <a:spcAft>
              <a:spcPts val="0"/>
            </a:spcAft>
          </a:pPr>
          <a:r>
            <a:rPr lang="en-US" sz="1600" b="1" i="0" dirty="0">
              <a:solidFill>
                <a:schemeClr val="bg1"/>
              </a:solidFill>
              <a:latin typeface="Adobe Hebrew" panose="02040503050201020203" pitchFamily="18" charset="-79"/>
              <a:cs typeface="Adobe Hebrew" panose="02040503050201020203" pitchFamily="18" charset="-79"/>
            </a:rPr>
            <a:t>Golden Shield Project begins taking form</a:t>
          </a:r>
          <a:endParaRPr lang="en-US" sz="1600" b="1" dirty="0">
            <a:solidFill>
              <a:schemeClr val="bg1"/>
            </a:solidFill>
            <a:latin typeface="Adobe Hebrew" panose="02040503050201020203" pitchFamily="18" charset="-79"/>
            <a:cs typeface="Adobe Hebrew" panose="02040503050201020203" pitchFamily="18" charset="-79"/>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73D63227-5D82-4DD2-9C4F-69B7F1A16E88}">
      <dgm:prSet custT="1"/>
      <dgm:spPr>
        <a:solidFill>
          <a:schemeClr val="accent5"/>
        </a:solidFill>
        <a:ln>
          <a:noFill/>
        </a:ln>
      </dgm:spPr>
      <dgm:t>
        <a:bodyPr/>
        <a:lstStyle/>
        <a:p>
          <a:pPr>
            <a:buFont typeface="Arial" panose="020B0604020202020204" pitchFamily="34" charset="0"/>
            <a:buChar char="•"/>
          </a:pPr>
          <a:r>
            <a:rPr lang="en-US" sz="1800" b="1" i="0" cap="all" spc="200" baseline="0" dirty="0">
              <a:solidFill>
                <a:schemeClr val="accent2">
                  <a:lumMod val="50000"/>
                </a:schemeClr>
              </a:solidFill>
              <a:latin typeface="Adobe Hebrew" panose="02040503050201020203" pitchFamily="18" charset="-79"/>
              <a:cs typeface="Adobe Hebrew" panose="02040503050201020203" pitchFamily="18" charset="-79"/>
            </a:rPr>
            <a:t>1988 - 2006</a:t>
          </a:r>
          <a:endParaRPr lang="en-US" sz="1800" b="1" cap="all" spc="200" baseline="0" dirty="0">
            <a:solidFill>
              <a:schemeClr val="accent2">
                <a:lumMod val="50000"/>
              </a:schemeClr>
            </a:solidFill>
            <a:latin typeface="Adobe Hebrew" panose="02040503050201020203" pitchFamily="18" charset="-79"/>
            <a:cs typeface="Adobe Hebrew" panose="02040503050201020203" pitchFamily="18" charset="-79"/>
          </a:endParaRPr>
        </a:p>
      </dgm:t>
    </dgm:pt>
    <dgm:pt modelId="{72B572C7-8E4B-48B4-869B-54E9E6D5CE19}" type="parTrans" cxnId="{04297044-D0AB-41FF-8748-2DA93A524834}">
      <dgm:prSet/>
      <dgm:spPr/>
      <dgm:t>
        <a:bodyPr/>
        <a:lstStyle/>
        <a:p>
          <a:endParaRPr lang="en-US"/>
        </a:p>
      </dgm:t>
    </dgm:pt>
    <dgm:pt modelId="{89C96077-6AD4-449B-B0FD-AF7AD49219AF}" type="sibTrans" cxnId="{04297044-D0AB-41FF-8748-2DA93A524834}">
      <dgm:prSet/>
      <dgm:spPr/>
      <dgm:t>
        <a:bodyPr/>
        <a:lstStyle/>
        <a:p>
          <a:endParaRPr lang="en-US"/>
        </a:p>
      </dgm:t>
    </dgm:pt>
    <dgm:pt modelId="{B676DCFF-749E-4AAA-8345-257AB6F9BF96}">
      <dgm:prSet custT="1"/>
      <dgm:spPr>
        <a:solidFill>
          <a:schemeClr val="accent5"/>
        </a:solidFill>
        <a:ln>
          <a:noFill/>
        </a:ln>
      </dgm:spPr>
      <dgm:t>
        <a:bodyPr/>
        <a:lstStyle/>
        <a:p>
          <a:r>
            <a:rPr lang="en-US" sz="1800" b="1" i="0" cap="all" spc="200" baseline="0" dirty="0">
              <a:solidFill>
                <a:schemeClr val="accent2">
                  <a:lumMod val="50000"/>
                </a:schemeClr>
              </a:solidFill>
              <a:latin typeface="Adobe Hebrew" panose="02040503050201020203" pitchFamily="18" charset="-79"/>
              <a:cs typeface="Adobe Hebrew" panose="02040503050201020203" pitchFamily="18" charset="-79"/>
            </a:rPr>
            <a:t>2006 - 2008</a:t>
          </a:r>
          <a:endParaRPr lang="en-US" sz="1800" b="1" cap="all" spc="200" baseline="0" dirty="0">
            <a:solidFill>
              <a:schemeClr val="accent2">
                <a:lumMod val="50000"/>
              </a:schemeClr>
            </a:solidFill>
            <a:latin typeface="Adobe Hebrew" panose="02040503050201020203" pitchFamily="18" charset="-79"/>
            <a:cs typeface="Adobe Hebrew" panose="02040503050201020203" pitchFamily="18" charset="-79"/>
          </a:endParaRPr>
        </a:p>
      </dgm:t>
    </dgm:pt>
    <dgm:pt modelId="{94D48300-B1AA-4D62-98B2-A82D7869D9E1}" type="parTrans" cxnId="{67EF80B4-B57B-4A0A-B20A-E49A0DC9FE14}">
      <dgm:prSet/>
      <dgm:spPr/>
      <dgm:t>
        <a:bodyPr/>
        <a:lstStyle/>
        <a:p>
          <a:endParaRPr lang="en-US"/>
        </a:p>
      </dgm:t>
    </dgm:pt>
    <dgm:pt modelId="{AA04686D-983C-465A-B5B1-35FA40576FD0}" type="sibTrans" cxnId="{67EF80B4-B57B-4A0A-B20A-E49A0DC9FE14}">
      <dgm:prSet/>
      <dgm:spPr/>
      <dgm:t>
        <a:bodyPr/>
        <a:lstStyle/>
        <a:p>
          <a:endParaRPr lang="en-US"/>
        </a:p>
      </dgm:t>
    </dgm:pt>
    <dgm:pt modelId="{E075B08E-42B3-4C92-9A26-136EB114E48D}">
      <dgm:prSet custT="1"/>
      <dgm:spPr/>
      <dgm:t>
        <a:bodyPr/>
        <a:lstStyle/>
        <a:p>
          <a:pPr>
            <a:lnSpc>
              <a:spcPct val="125000"/>
            </a:lnSpc>
            <a:spcAft>
              <a:spcPts val="0"/>
            </a:spcAft>
          </a:pPr>
          <a:r>
            <a:rPr lang="en-US" sz="1600" b="1" dirty="0">
              <a:solidFill>
                <a:schemeClr val="bg1"/>
              </a:solidFill>
              <a:latin typeface="Adobe Hebrew" panose="02040503050201020203" pitchFamily="18" charset="-79"/>
              <a:cs typeface="Adobe Hebrew" panose="02040503050201020203" pitchFamily="18" charset="-79"/>
            </a:rPr>
            <a:t>Introduced IP Blocking and DNS Poisoning</a:t>
          </a:r>
        </a:p>
      </dgm:t>
    </dgm:pt>
    <dgm:pt modelId="{85161936-98DA-46FE-BB9A-9DC10B7E9EA5}" type="parTrans" cxnId="{1F075E82-E355-4EAB-8F9A-807AE0F4E6BC}">
      <dgm:prSet/>
      <dgm:spPr/>
      <dgm:t>
        <a:bodyPr/>
        <a:lstStyle/>
        <a:p>
          <a:endParaRPr lang="en-US"/>
        </a:p>
      </dgm:t>
    </dgm:pt>
    <dgm:pt modelId="{B8D657C5-3194-4A0A-83DC-9B8C700F2BB6}" type="sibTrans" cxnId="{1F075E82-E355-4EAB-8F9A-807AE0F4E6BC}">
      <dgm:prSet/>
      <dgm:spPr/>
      <dgm:t>
        <a:bodyPr/>
        <a:lstStyle/>
        <a:p>
          <a:endParaRPr lang="en-US"/>
        </a:p>
      </dgm:t>
    </dgm:pt>
    <dgm:pt modelId="{08A18ED5-326E-4B99-AE9B-2AA6107E656B}">
      <dgm:prSet custT="1"/>
      <dgm:spPr/>
      <dgm:t>
        <a:bodyPr/>
        <a:lstStyle/>
        <a:p>
          <a:pPr>
            <a:lnSpc>
              <a:spcPct val="125000"/>
            </a:lnSpc>
            <a:spcAft>
              <a:spcPts val="0"/>
            </a:spcAft>
          </a:pPr>
          <a:r>
            <a:rPr lang="en-US" sz="1600" b="1" i="0" dirty="0">
              <a:solidFill>
                <a:schemeClr val="bg1"/>
              </a:solidFill>
              <a:latin typeface="Adobe Hebrew" panose="02040503050201020203" pitchFamily="18" charset="-79"/>
              <a:cs typeface="Adobe Hebrew" panose="02040503050201020203" pitchFamily="18" charset="-79"/>
            </a:rPr>
            <a:t>TCP DROP and VPN crackdown</a:t>
          </a:r>
          <a:endParaRPr lang="en-US" sz="1600" b="1" dirty="0">
            <a:solidFill>
              <a:schemeClr val="bg1"/>
            </a:solidFill>
            <a:latin typeface="Adobe Hebrew" panose="02040503050201020203" pitchFamily="18" charset="-79"/>
            <a:cs typeface="Adobe Hebrew" panose="02040503050201020203" pitchFamily="18" charset="-79"/>
          </a:endParaRPr>
        </a:p>
      </dgm:t>
    </dgm:pt>
    <dgm:pt modelId="{F3CD4FF6-8442-4A5F-8574-76B3D75F243A}" type="parTrans" cxnId="{B4F59136-A2D3-4666-93F2-852F92DE8380}">
      <dgm:prSet/>
      <dgm:spPr/>
      <dgm:t>
        <a:bodyPr/>
        <a:lstStyle/>
        <a:p>
          <a:endParaRPr lang="en-US"/>
        </a:p>
      </dgm:t>
    </dgm:pt>
    <dgm:pt modelId="{CD3A4FC0-AEAE-4660-8E5B-73948508FED8}" type="sibTrans" cxnId="{B4F59136-A2D3-4666-93F2-852F92DE8380}">
      <dgm:prSet/>
      <dgm:spPr/>
      <dgm:t>
        <a:bodyPr/>
        <a:lstStyle/>
        <a:p>
          <a:endParaRPr lang="en-US"/>
        </a:p>
      </dgm:t>
    </dgm:pt>
    <dgm:pt modelId="{9B0B65C8-3327-4084-AF68-489921FA4FD5}">
      <dgm:prSet custT="1"/>
      <dgm:spPr/>
      <dgm:t>
        <a:bodyPr/>
        <a:lstStyle/>
        <a:p>
          <a:pPr>
            <a:lnSpc>
              <a:spcPct val="125000"/>
            </a:lnSpc>
            <a:spcAft>
              <a:spcPts val="0"/>
            </a:spcAft>
          </a:pPr>
          <a:r>
            <a:rPr lang="en-US" sz="1600" b="1" i="0" cap="all" spc="200" baseline="0" dirty="0">
              <a:solidFill>
                <a:schemeClr val="accent2">
                  <a:lumMod val="50000"/>
                </a:schemeClr>
              </a:solidFill>
              <a:latin typeface="Adobe Hebrew" panose="02040503050201020203" pitchFamily="18" charset="-79"/>
              <a:cs typeface="Adobe Hebrew" panose="02040503050201020203" pitchFamily="18" charset="-79"/>
            </a:rPr>
            <a:t>2006 – Present</a:t>
          </a:r>
          <a:endParaRPr lang="en-US" sz="1600" b="1" dirty="0">
            <a:solidFill>
              <a:schemeClr val="bg1"/>
            </a:solidFill>
            <a:latin typeface="Adobe Hebrew" panose="02040503050201020203" pitchFamily="18" charset="-79"/>
            <a:cs typeface="Adobe Hebrew" panose="02040503050201020203" pitchFamily="18" charset="-79"/>
          </a:endParaRPr>
        </a:p>
      </dgm:t>
    </dgm:pt>
    <dgm:pt modelId="{3E638CAD-F9D0-4CA5-B2CD-1F07076F0481}" type="parTrans" cxnId="{91A4EBFC-31BB-491E-AEA1-E903AF43A8C5}">
      <dgm:prSet/>
      <dgm:spPr/>
      <dgm:t>
        <a:bodyPr/>
        <a:lstStyle/>
        <a:p>
          <a:endParaRPr lang="en-US"/>
        </a:p>
      </dgm:t>
    </dgm:pt>
    <dgm:pt modelId="{5FCBF671-72C6-4670-9208-F6A5A69B0079}" type="sibTrans" cxnId="{91A4EBFC-31BB-491E-AEA1-E903AF43A8C5}">
      <dgm:prSet/>
      <dgm:spPr/>
      <dgm:t>
        <a:bodyPr/>
        <a:lstStyle/>
        <a:p>
          <a:endParaRPr lang="en-US"/>
        </a:p>
      </dgm:t>
    </dgm:pt>
    <dgm:pt modelId="{A32AD4EF-6ECA-475D-8CB0-60AFE5D42618}">
      <dgm:prSet custT="1"/>
      <dgm:spPr/>
      <dgm:t>
        <a:bodyPr/>
        <a:lstStyle/>
        <a:p>
          <a:pPr>
            <a:lnSpc>
              <a:spcPct val="125000"/>
            </a:lnSpc>
            <a:spcAft>
              <a:spcPts val="0"/>
            </a:spcAft>
          </a:pPr>
          <a:r>
            <a:rPr lang="en-US" sz="1600" b="1" dirty="0">
              <a:solidFill>
                <a:schemeClr val="bg1"/>
              </a:solidFill>
              <a:latin typeface="Adobe Hebrew" panose="02040503050201020203" pitchFamily="18" charset="-79"/>
              <a:cs typeface="Adobe Hebrew" panose="02040503050201020203" pitchFamily="18" charset="-79"/>
            </a:rPr>
            <a:t>Optimization and improvement of the wall and it’s subsidiary technologies</a:t>
          </a:r>
        </a:p>
      </dgm:t>
    </dgm:pt>
    <dgm:pt modelId="{7DF95767-9C49-42AE-A7E8-748101AF1392}" type="parTrans" cxnId="{BF2B84F6-F075-47EE-A12C-D17451ABDEC2}">
      <dgm:prSet/>
      <dgm:spPr/>
      <dgm:t>
        <a:bodyPr/>
        <a:lstStyle/>
        <a:p>
          <a:endParaRPr lang="en-US"/>
        </a:p>
      </dgm:t>
    </dgm:pt>
    <dgm:pt modelId="{5DBB02B6-FBEE-41AE-A505-E2F29490C19D}" type="sibTrans" cxnId="{BF2B84F6-F075-47EE-A12C-D17451ABDEC2}">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6">
        <dgm:presLayoutVars>
          <dgm:chMax val="0"/>
          <dgm:chPref val="0"/>
        </dgm:presLayoutVars>
      </dgm:prSet>
      <dgm:spPr/>
    </dgm:pt>
    <dgm:pt modelId="{CA3A6A4E-2D39-41D2-A6B1-B590D0C452D2}" type="pres">
      <dgm:prSet presAssocID="{AACEAFD5-63CF-4AFC-B46F-BE086C5D447C}" presName="parTx" presStyleLbl="alignNode1" presStyleIdx="0" presStyleCnt="6">
        <dgm:presLayoutVars>
          <dgm:chMax val="0"/>
          <dgm:chPref val="0"/>
          <dgm:bulletEnabled val="1"/>
        </dgm:presLayoutVars>
      </dgm:prSet>
      <dgm:spPr/>
    </dgm:pt>
    <dgm:pt modelId="{810D7AA7-A541-4507-BE7F-36CCF210089F}" type="pres">
      <dgm:prSet presAssocID="{AACEAFD5-63CF-4AFC-B46F-BE086C5D447C}" presName="desTx" presStyleLbl="revTx" presStyleIdx="0" presStyleCnt="6">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6">
        <dgm:presLayoutVars>
          <dgm:chMax val="0"/>
          <dgm:chPref val="0"/>
        </dgm:presLayoutVars>
      </dgm:prSet>
      <dgm:spPr/>
    </dgm:pt>
    <dgm:pt modelId="{6C46E586-0364-4C52-98F9-74A7ACD803D1}" type="pres">
      <dgm:prSet presAssocID="{D07AD3FD-84FF-467E-9693-752776549C61}" presName="parTx" presStyleLbl="alignNode1" presStyleIdx="1" presStyleCnt="6">
        <dgm:presLayoutVars>
          <dgm:chMax val="0"/>
          <dgm:chPref val="0"/>
          <dgm:bulletEnabled val="1"/>
        </dgm:presLayoutVars>
      </dgm:prSet>
      <dgm:spPr/>
    </dgm:pt>
    <dgm:pt modelId="{5E07F9E4-149C-4A89-848F-4ABDD305F0C5}" type="pres">
      <dgm:prSet presAssocID="{D07AD3FD-84FF-467E-9693-752776549C61}" presName="desTx" presStyleLbl="revTx" presStyleIdx="1" presStyleCnt="6">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6">
        <dgm:presLayoutVars>
          <dgm:chMax val="0"/>
          <dgm:chPref val="0"/>
        </dgm:presLayoutVars>
      </dgm:prSet>
      <dgm:spPr/>
    </dgm:pt>
    <dgm:pt modelId="{7A0B5EFC-88FB-4ED5-994F-D5F6584C2293}" type="pres">
      <dgm:prSet presAssocID="{D71FC021-6A65-44D1-95B9-0E6C89079866}" presName="parTx" presStyleLbl="alignNode1" presStyleIdx="2" presStyleCnt="6">
        <dgm:presLayoutVars>
          <dgm:chMax val="0"/>
          <dgm:chPref val="0"/>
          <dgm:bulletEnabled val="1"/>
        </dgm:presLayoutVars>
      </dgm:prSet>
      <dgm:spPr/>
    </dgm:pt>
    <dgm:pt modelId="{FD7B29F2-0D66-4B4B-BC8A-82DA23575305}" type="pres">
      <dgm:prSet presAssocID="{D71FC021-6A65-44D1-95B9-0E6C89079866}" presName="desTx" presStyleLbl="revTx" presStyleIdx="2" presStyleCnt="6">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9B430585-A33C-48BC-927A-F5975DA99FE9}" type="pres">
      <dgm:prSet presAssocID="{9B090D9D-470E-46E2-AABB-0368A52481AA}" presName="space" presStyleCnt="0"/>
      <dgm:spPr/>
    </dgm:pt>
    <dgm:pt modelId="{F553A929-6D6B-4648-9E0A-4676637D5878}" type="pres">
      <dgm:prSet presAssocID="{73D63227-5D82-4DD2-9C4F-69B7F1A16E88}" presName="composite" presStyleCnt="0"/>
      <dgm:spPr/>
    </dgm:pt>
    <dgm:pt modelId="{867247C7-675B-475B-B197-D1F36C803805}" type="pres">
      <dgm:prSet presAssocID="{73D63227-5D82-4DD2-9C4F-69B7F1A16E88}" presName="L" presStyleLbl="solidFgAcc1" presStyleIdx="3" presStyleCnt="6">
        <dgm:presLayoutVars>
          <dgm:chMax val="0"/>
          <dgm:chPref val="0"/>
        </dgm:presLayoutVars>
      </dgm:prSet>
      <dgm:spPr/>
    </dgm:pt>
    <dgm:pt modelId="{7446AE26-64EA-49D6-8E58-02C11EFB9FB9}" type="pres">
      <dgm:prSet presAssocID="{73D63227-5D82-4DD2-9C4F-69B7F1A16E88}" presName="parTx" presStyleLbl="alignNode1" presStyleIdx="3" presStyleCnt="6">
        <dgm:presLayoutVars>
          <dgm:chMax val="0"/>
          <dgm:chPref val="0"/>
          <dgm:bulletEnabled val="1"/>
        </dgm:presLayoutVars>
      </dgm:prSet>
      <dgm:spPr/>
    </dgm:pt>
    <dgm:pt modelId="{BBC1FACD-D752-4E1B-BCF3-249E980F80C6}" type="pres">
      <dgm:prSet presAssocID="{73D63227-5D82-4DD2-9C4F-69B7F1A16E88}" presName="desTx" presStyleLbl="revTx" presStyleIdx="3" presStyleCnt="6">
        <dgm:presLayoutVars>
          <dgm:chMax val="0"/>
          <dgm:chPref val="0"/>
          <dgm:bulletEnabled val="1"/>
        </dgm:presLayoutVars>
      </dgm:prSet>
      <dgm:spPr/>
    </dgm:pt>
    <dgm:pt modelId="{2300D505-2807-452D-8B87-CC893A0AD4C6}" type="pres">
      <dgm:prSet presAssocID="{73D63227-5D82-4DD2-9C4F-69B7F1A16E88}" presName="EmptyPlaceHolder" presStyleCnt="0"/>
      <dgm:spPr/>
    </dgm:pt>
    <dgm:pt modelId="{E43A384A-738C-48DC-ABBA-E9CEF1C3134F}" type="pres">
      <dgm:prSet presAssocID="{89C96077-6AD4-449B-B0FD-AF7AD49219AF}" presName="space" presStyleCnt="0"/>
      <dgm:spPr/>
    </dgm:pt>
    <dgm:pt modelId="{201F7223-C0B2-4D0A-B201-9959F2D8F3F8}" type="pres">
      <dgm:prSet presAssocID="{B676DCFF-749E-4AAA-8345-257AB6F9BF96}" presName="composite" presStyleCnt="0"/>
      <dgm:spPr/>
    </dgm:pt>
    <dgm:pt modelId="{BC6B70BB-0DB1-43FE-AD96-2BCE8F8B8259}" type="pres">
      <dgm:prSet presAssocID="{B676DCFF-749E-4AAA-8345-257AB6F9BF96}" presName="L" presStyleLbl="solidFgAcc1" presStyleIdx="4" presStyleCnt="6">
        <dgm:presLayoutVars>
          <dgm:chMax val="0"/>
          <dgm:chPref val="0"/>
        </dgm:presLayoutVars>
      </dgm:prSet>
      <dgm:spPr/>
    </dgm:pt>
    <dgm:pt modelId="{AE404003-22FB-4F68-AF6B-EF354B112AF2}" type="pres">
      <dgm:prSet presAssocID="{B676DCFF-749E-4AAA-8345-257AB6F9BF96}" presName="parTx" presStyleLbl="alignNode1" presStyleIdx="4" presStyleCnt="6">
        <dgm:presLayoutVars>
          <dgm:chMax val="0"/>
          <dgm:chPref val="0"/>
          <dgm:bulletEnabled val="1"/>
        </dgm:presLayoutVars>
      </dgm:prSet>
      <dgm:spPr/>
    </dgm:pt>
    <dgm:pt modelId="{2A14C8C8-7A8E-4776-AD4D-7003CC7FEBF2}" type="pres">
      <dgm:prSet presAssocID="{B676DCFF-749E-4AAA-8345-257AB6F9BF96}" presName="desTx" presStyleLbl="revTx" presStyleIdx="4" presStyleCnt="6">
        <dgm:presLayoutVars>
          <dgm:chMax val="0"/>
          <dgm:chPref val="0"/>
          <dgm:bulletEnabled val="1"/>
        </dgm:presLayoutVars>
      </dgm:prSet>
      <dgm:spPr/>
    </dgm:pt>
    <dgm:pt modelId="{8CDAC814-83A8-4CDE-9B01-E851DE18D265}" type="pres">
      <dgm:prSet presAssocID="{B676DCFF-749E-4AAA-8345-257AB6F9BF96}" presName="EmptyPlaceHolder" presStyleCnt="0"/>
      <dgm:spPr/>
    </dgm:pt>
    <dgm:pt modelId="{1F131087-254A-47E7-B683-4A1845E345FF}" type="pres">
      <dgm:prSet presAssocID="{AA04686D-983C-465A-B5B1-35FA40576FD0}" presName="space" presStyleCnt="0"/>
      <dgm:spPr/>
    </dgm:pt>
    <dgm:pt modelId="{18281E99-46C1-441D-8F89-8CBD6C648695}" type="pres">
      <dgm:prSet presAssocID="{9B0B65C8-3327-4084-AF68-489921FA4FD5}" presName="composite" presStyleCnt="0"/>
      <dgm:spPr/>
    </dgm:pt>
    <dgm:pt modelId="{6BAB2467-7E77-4B1B-9FDE-8FDAAD63C282}" type="pres">
      <dgm:prSet presAssocID="{9B0B65C8-3327-4084-AF68-489921FA4FD5}" presName="L" presStyleLbl="solidFgAcc1" presStyleIdx="5" presStyleCnt="6">
        <dgm:presLayoutVars>
          <dgm:chMax val="0"/>
          <dgm:chPref val="0"/>
        </dgm:presLayoutVars>
      </dgm:prSet>
      <dgm:spPr/>
    </dgm:pt>
    <dgm:pt modelId="{EF026914-33F7-4053-8D51-59294B2A5D5A}" type="pres">
      <dgm:prSet presAssocID="{9B0B65C8-3327-4084-AF68-489921FA4FD5}" presName="parTx" presStyleLbl="alignNode1" presStyleIdx="5" presStyleCnt="6">
        <dgm:presLayoutVars>
          <dgm:chMax val="0"/>
          <dgm:chPref val="0"/>
          <dgm:bulletEnabled val="1"/>
        </dgm:presLayoutVars>
      </dgm:prSet>
      <dgm:spPr/>
    </dgm:pt>
    <dgm:pt modelId="{4CFD3F45-A80D-4398-BF5C-0B8DC2BB17AC}" type="pres">
      <dgm:prSet presAssocID="{9B0B65C8-3327-4084-AF68-489921FA4FD5}" presName="desTx" presStyleLbl="revTx" presStyleIdx="5" presStyleCnt="6">
        <dgm:presLayoutVars>
          <dgm:chMax val="0"/>
          <dgm:chPref val="0"/>
          <dgm:bulletEnabled val="1"/>
        </dgm:presLayoutVars>
      </dgm:prSet>
      <dgm:spPr/>
    </dgm:pt>
    <dgm:pt modelId="{2BC22844-EC63-4243-8803-BC2656E3EAB6}" type="pres">
      <dgm:prSet presAssocID="{9B0B65C8-3327-4084-AF68-489921FA4FD5}" presName="EmptyPlaceHolder" presStyleCnt="0"/>
      <dgm:spPr/>
    </dgm:pt>
  </dgm:ptLst>
  <dgm:cxnLst>
    <dgm:cxn modelId="{F23BFC27-EEA1-48DD-A68B-3C9BF1AE455D}" type="presOf" srcId="{349299C9-846E-4827-813A-349CCCE20782}" destId="{810D7AA7-A541-4507-BE7F-36CCF210089F}" srcOrd="0" destOrd="0" presId="urn:microsoft.com/office/officeart/2016/7/layout/AccentHomeChevronProcess"/>
    <dgm:cxn modelId="{B4F59136-A2D3-4666-93F2-852F92DE8380}" srcId="{B676DCFF-749E-4AAA-8345-257AB6F9BF96}" destId="{08A18ED5-326E-4B99-AE9B-2AA6107E656B}" srcOrd="0" destOrd="0" parTransId="{F3CD4FF6-8442-4A5F-8574-76B3D75F243A}" sibTransId="{CD3A4FC0-AEAE-4660-8E5B-73948508FED8}"/>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04297044-D0AB-41FF-8748-2DA93A524834}" srcId="{55C0B14E-AEA6-48D3-A387-ED4A3A3BF840}" destId="{73D63227-5D82-4DD2-9C4F-69B7F1A16E88}" srcOrd="3" destOrd="0" parTransId="{72B572C7-8E4B-48B4-869B-54E9E6D5CE19}" sibTransId="{89C96077-6AD4-449B-B0FD-AF7AD49219AF}"/>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1F075E82-E355-4EAB-8F9A-807AE0F4E6BC}" srcId="{73D63227-5D82-4DD2-9C4F-69B7F1A16E88}" destId="{E075B08E-42B3-4C92-9A26-136EB114E48D}" srcOrd="0" destOrd="0" parTransId="{85161936-98DA-46FE-BB9A-9DC10B7E9EA5}" sibTransId="{B8D657C5-3194-4A0A-83DC-9B8C700F2BB6}"/>
    <dgm:cxn modelId="{B963BE83-4841-44DB-8DF8-1032B4D00C42}" type="presOf" srcId="{A32AD4EF-6ECA-475D-8CB0-60AFE5D42618}" destId="{4CFD3F45-A80D-4398-BF5C-0B8DC2BB17AC}"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2C249AF-3557-47E7-BF97-125A47A34AF7}" type="presOf" srcId="{73D63227-5D82-4DD2-9C4F-69B7F1A16E88}" destId="{7446AE26-64EA-49D6-8E58-02C11EFB9FB9}" srcOrd="0" destOrd="0" presId="urn:microsoft.com/office/officeart/2016/7/layout/AccentHomeChevronProcess"/>
    <dgm:cxn modelId="{67EF80B4-B57B-4A0A-B20A-E49A0DC9FE14}" srcId="{55C0B14E-AEA6-48D3-A387-ED4A3A3BF840}" destId="{B676DCFF-749E-4AAA-8345-257AB6F9BF96}" srcOrd="4" destOrd="0" parTransId="{94D48300-B1AA-4D62-98B2-A82D7869D9E1}" sibTransId="{AA04686D-983C-465A-B5B1-35FA40576FD0}"/>
    <dgm:cxn modelId="{2F6485B4-0735-4D01-8060-5A89B7562619}" type="presOf" srcId="{5D70EFF5-8B31-4A1F-AE44-51E4CF0013EB}" destId="{5E07F9E4-149C-4A89-848F-4ABDD305F0C5}" srcOrd="0" destOrd="0" presId="urn:microsoft.com/office/officeart/2016/7/layout/AccentHomeChevronProcess"/>
    <dgm:cxn modelId="{13C0D8B8-C450-4BB0-930C-5F9DEC806E41}" type="presOf" srcId="{E075B08E-42B3-4C92-9A26-136EB114E48D}" destId="{BBC1FACD-D752-4E1B-BCF3-249E980F80C6}"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E23A44C5-60EA-4B0B-B460-20A87E2B6DBF}" type="presOf" srcId="{9B0B65C8-3327-4084-AF68-489921FA4FD5}" destId="{EF026914-33F7-4053-8D51-59294B2A5D5A}" srcOrd="0" destOrd="0" presId="urn:microsoft.com/office/officeart/2016/7/layout/AccentHomeChevronProcess"/>
    <dgm:cxn modelId="{665C05C7-3CB0-428C-B457-E59A0AF60DA1}" type="presOf" srcId="{D07AD3FD-84FF-467E-9693-752776549C61}" destId="{6C46E586-0364-4C52-98F9-74A7ACD803D1}" srcOrd="0" destOrd="0" presId="urn:microsoft.com/office/officeart/2016/7/layout/AccentHomeChevronProcess"/>
    <dgm:cxn modelId="{569712D6-8DF1-4364-B1B1-9F1DB74BFE4C}" type="presOf" srcId="{B676DCFF-749E-4AAA-8345-257AB6F9BF96}" destId="{AE404003-22FB-4F68-AF6B-EF354B112AF2}"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0A86D6EB-C150-4C32-841B-2C9177AADB47}" type="presOf" srcId="{08A18ED5-326E-4B99-AE9B-2AA6107E656B}" destId="{2A14C8C8-7A8E-4776-AD4D-7003CC7FEBF2}" srcOrd="0" destOrd="0" presId="urn:microsoft.com/office/officeart/2016/7/layout/AccentHomeChevronProcess"/>
    <dgm:cxn modelId="{BF2B84F6-F075-47EE-A12C-D17451ABDEC2}" srcId="{9B0B65C8-3327-4084-AF68-489921FA4FD5}" destId="{A32AD4EF-6ECA-475D-8CB0-60AFE5D42618}" srcOrd="0" destOrd="0" parTransId="{7DF95767-9C49-42AE-A7E8-748101AF1392}" sibTransId="{5DBB02B6-FBEE-41AE-A505-E2F29490C19D}"/>
    <dgm:cxn modelId="{91A4EBFC-31BB-491E-AEA1-E903AF43A8C5}" srcId="{55C0B14E-AEA6-48D3-A387-ED4A3A3BF840}" destId="{9B0B65C8-3327-4084-AF68-489921FA4FD5}" srcOrd="5" destOrd="0" parTransId="{3E638CAD-F9D0-4CA5-B2CD-1F07076F0481}" sibTransId="{5FCBF671-72C6-4670-9208-F6A5A69B0079}"/>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0D892E06-0223-4DDD-A69B-AE3BAE72C556}" type="presParOf" srcId="{594BF422-752C-42F3-A230-3D0E6AE9A886}" destId="{9B430585-A33C-48BC-927A-F5975DA99FE9}" srcOrd="5" destOrd="0" presId="urn:microsoft.com/office/officeart/2016/7/layout/AccentHomeChevronProcess"/>
    <dgm:cxn modelId="{CF9001DE-2BB7-4F73-B0E5-6DDC3A1EBCEB}" type="presParOf" srcId="{594BF422-752C-42F3-A230-3D0E6AE9A886}" destId="{F553A929-6D6B-4648-9E0A-4676637D5878}" srcOrd="6" destOrd="0" presId="urn:microsoft.com/office/officeart/2016/7/layout/AccentHomeChevronProcess"/>
    <dgm:cxn modelId="{D54F232A-45C6-4A3D-9314-502D94D3F105}" type="presParOf" srcId="{F553A929-6D6B-4648-9E0A-4676637D5878}" destId="{867247C7-675B-475B-B197-D1F36C803805}" srcOrd="0" destOrd="0" presId="urn:microsoft.com/office/officeart/2016/7/layout/AccentHomeChevronProcess"/>
    <dgm:cxn modelId="{AA7494C1-EE72-408F-B911-709CA5FB45E7}" type="presParOf" srcId="{F553A929-6D6B-4648-9E0A-4676637D5878}" destId="{7446AE26-64EA-49D6-8E58-02C11EFB9FB9}" srcOrd="1" destOrd="0" presId="urn:microsoft.com/office/officeart/2016/7/layout/AccentHomeChevronProcess"/>
    <dgm:cxn modelId="{6370E04A-5F78-4978-9A03-B823D47E1F89}" type="presParOf" srcId="{F553A929-6D6B-4648-9E0A-4676637D5878}" destId="{BBC1FACD-D752-4E1B-BCF3-249E980F80C6}" srcOrd="2" destOrd="0" presId="urn:microsoft.com/office/officeart/2016/7/layout/AccentHomeChevronProcess"/>
    <dgm:cxn modelId="{03F5644B-5B64-4816-8444-9BC57F710A54}" type="presParOf" srcId="{F553A929-6D6B-4648-9E0A-4676637D5878}" destId="{2300D505-2807-452D-8B87-CC893A0AD4C6}" srcOrd="3" destOrd="0" presId="urn:microsoft.com/office/officeart/2016/7/layout/AccentHomeChevronProcess"/>
    <dgm:cxn modelId="{D28AE5EA-A5CA-4998-A9B7-0A0738534CF9}" type="presParOf" srcId="{594BF422-752C-42F3-A230-3D0E6AE9A886}" destId="{E43A384A-738C-48DC-ABBA-E9CEF1C3134F}" srcOrd="7" destOrd="0" presId="urn:microsoft.com/office/officeart/2016/7/layout/AccentHomeChevronProcess"/>
    <dgm:cxn modelId="{ABB2197D-999F-450F-B91F-BBE9732E0B43}" type="presParOf" srcId="{594BF422-752C-42F3-A230-3D0E6AE9A886}" destId="{201F7223-C0B2-4D0A-B201-9959F2D8F3F8}" srcOrd="8" destOrd="0" presId="urn:microsoft.com/office/officeart/2016/7/layout/AccentHomeChevronProcess"/>
    <dgm:cxn modelId="{6BB2264A-E777-489C-8B6E-294FA0267940}" type="presParOf" srcId="{201F7223-C0B2-4D0A-B201-9959F2D8F3F8}" destId="{BC6B70BB-0DB1-43FE-AD96-2BCE8F8B8259}" srcOrd="0" destOrd="0" presId="urn:microsoft.com/office/officeart/2016/7/layout/AccentHomeChevronProcess"/>
    <dgm:cxn modelId="{DFFF249F-00A0-4F02-8505-8DD20A31667B}" type="presParOf" srcId="{201F7223-C0B2-4D0A-B201-9959F2D8F3F8}" destId="{AE404003-22FB-4F68-AF6B-EF354B112AF2}" srcOrd="1" destOrd="0" presId="urn:microsoft.com/office/officeart/2016/7/layout/AccentHomeChevronProcess"/>
    <dgm:cxn modelId="{43503672-37FA-4CE6-9274-99A5D1C03CA1}" type="presParOf" srcId="{201F7223-C0B2-4D0A-B201-9959F2D8F3F8}" destId="{2A14C8C8-7A8E-4776-AD4D-7003CC7FEBF2}" srcOrd="2" destOrd="0" presId="urn:microsoft.com/office/officeart/2016/7/layout/AccentHomeChevronProcess"/>
    <dgm:cxn modelId="{15B9729B-3357-4653-91B1-3194B8B5D8E3}" type="presParOf" srcId="{201F7223-C0B2-4D0A-B201-9959F2D8F3F8}" destId="{8CDAC814-83A8-4CDE-9B01-E851DE18D265}" srcOrd="3" destOrd="0" presId="urn:microsoft.com/office/officeart/2016/7/layout/AccentHomeChevronProcess"/>
    <dgm:cxn modelId="{83AD334E-6221-4AF2-BE77-EBBB9D997004}" type="presParOf" srcId="{594BF422-752C-42F3-A230-3D0E6AE9A886}" destId="{1F131087-254A-47E7-B683-4A1845E345FF}" srcOrd="9" destOrd="0" presId="urn:microsoft.com/office/officeart/2016/7/layout/AccentHomeChevronProcess"/>
    <dgm:cxn modelId="{1F8CDF6E-0814-48FD-B66C-1C4C30F5EFB4}" type="presParOf" srcId="{594BF422-752C-42F3-A230-3D0E6AE9A886}" destId="{18281E99-46C1-441D-8F89-8CBD6C648695}" srcOrd="10" destOrd="0" presId="urn:microsoft.com/office/officeart/2016/7/layout/AccentHomeChevronProcess"/>
    <dgm:cxn modelId="{801FC9EE-533E-4A40-A991-D64039E2E486}" type="presParOf" srcId="{18281E99-46C1-441D-8F89-8CBD6C648695}" destId="{6BAB2467-7E77-4B1B-9FDE-8FDAAD63C282}" srcOrd="0" destOrd="0" presId="urn:microsoft.com/office/officeart/2016/7/layout/AccentHomeChevronProcess"/>
    <dgm:cxn modelId="{E71BE572-B469-43EE-A30F-123CD4E525FA}" type="presParOf" srcId="{18281E99-46C1-441D-8F89-8CBD6C648695}" destId="{EF026914-33F7-4053-8D51-59294B2A5D5A}" srcOrd="1" destOrd="0" presId="urn:microsoft.com/office/officeart/2016/7/layout/AccentHomeChevronProcess"/>
    <dgm:cxn modelId="{B55FC902-BD9A-4976-AAC9-5D24FBF53116}" type="presParOf" srcId="{18281E99-46C1-441D-8F89-8CBD6C648695}" destId="{4CFD3F45-A80D-4398-BF5C-0B8DC2BB17AC}" srcOrd="2" destOrd="0" presId="urn:microsoft.com/office/officeart/2016/7/layout/AccentHomeChevronProcess"/>
    <dgm:cxn modelId="{F8B78DE4-9DFB-4496-894C-CC3D24B55B73}" type="presParOf" srcId="{18281E99-46C1-441D-8F89-8CBD6C648695}" destId="{2BC22844-EC63-4243-8803-BC2656E3EAB6}"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5_3" csCatId="accent5" phldr="1"/>
      <dgm:spPr/>
      <dgm:t>
        <a:bodyPr/>
        <a:lstStyle/>
        <a:p>
          <a:endParaRPr lang="en-US"/>
        </a:p>
      </dgm:t>
    </dgm:pt>
    <dgm:pt modelId="{AACEAFD5-63CF-4AFC-B46F-BE086C5D447C}">
      <dgm:prSet phldrT="[Text]" custT="1"/>
      <dgm:spPr>
        <a:solidFill>
          <a:schemeClr val="accent5"/>
        </a:solidFill>
        <a:ln>
          <a:noFill/>
        </a:ln>
      </dgm:spPr>
      <dgm:t>
        <a:bodyPr/>
        <a:lstStyle/>
        <a:p>
          <a:r>
            <a:rPr lang="en-US" sz="1800" b="0" i="0" cap="all" spc="200" baseline="0" dirty="0">
              <a:solidFill>
                <a:schemeClr val="accent2">
                  <a:lumMod val="50000"/>
                </a:schemeClr>
              </a:solidFill>
              <a:latin typeface="+mj-lt"/>
            </a:rPr>
            <a:t>Sep 20XX</a:t>
          </a:r>
          <a:endParaRPr lang="en-US" sz="1800" cap="all" spc="200" baseline="0" dirty="0">
            <a:solidFill>
              <a:schemeClr val="accent2">
                <a:lumMod val="50000"/>
              </a:schemeClr>
            </a:solidFill>
            <a:latin typeface="+mj-lt"/>
          </a:endParaRP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pPr>
            <a:lnSpc>
              <a:spcPct val="125000"/>
            </a:lnSpc>
            <a:spcAft>
              <a:spcPts val="0"/>
            </a:spcAft>
          </a:pPr>
          <a:r>
            <a:rPr lang="en-US" sz="1600" b="0" i="0" dirty="0">
              <a:solidFill>
                <a:schemeClr val="bg1"/>
              </a:solidFill>
            </a:rPr>
            <a:t>Synergize scalable </a:t>
          </a:r>
        </a:p>
        <a:p>
          <a:pPr>
            <a:lnSpc>
              <a:spcPct val="125000"/>
            </a:lnSpc>
            <a:spcAft>
              <a:spcPts val="0"/>
            </a:spcAft>
          </a:pPr>
          <a:r>
            <a:rPr lang="en-US" sz="1600" b="0" i="0" dirty="0">
              <a:solidFill>
                <a:schemeClr val="bg1"/>
              </a:solidFill>
            </a:rPr>
            <a:t>e-commerce</a:t>
          </a:r>
          <a:endParaRPr lang="en-US" sz="1600" dirty="0">
            <a:solidFill>
              <a:schemeClr val="bg1"/>
            </a:solidFill>
          </a:endParaRP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custT="1"/>
      <dgm:spPr>
        <a:solidFill>
          <a:schemeClr val="accent5"/>
        </a:solidFill>
        <a:ln>
          <a:noFill/>
        </a:ln>
      </dgm:spPr>
      <dgm:t>
        <a:bodyPr/>
        <a:lstStyle/>
        <a:p>
          <a:r>
            <a:rPr lang="en-US" sz="1800" b="0" i="0" cap="all" spc="200" baseline="0" dirty="0">
              <a:solidFill>
                <a:schemeClr val="accent2">
                  <a:lumMod val="50000"/>
                </a:schemeClr>
              </a:solidFill>
              <a:latin typeface="+mj-lt"/>
            </a:rPr>
            <a:t>Nov 20XX</a:t>
          </a:r>
          <a:endParaRPr lang="en-US" sz="1800" cap="all" spc="200" baseline="0" dirty="0">
            <a:solidFill>
              <a:schemeClr val="accent2">
                <a:lumMod val="50000"/>
              </a:schemeClr>
            </a:solidFill>
            <a:latin typeface="+mj-lt"/>
          </a:endParaRP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pPr>
            <a:lnSpc>
              <a:spcPct val="125000"/>
            </a:lnSpc>
            <a:spcAft>
              <a:spcPts val="0"/>
            </a:spcAft>
          </a:pPr>
          <a:r>
            <a:rPr lang="en-US" sz="1600" b="0" i="0" dirty="0">
              <a:solidFill>
                <a:schemeClr val="bg1"/>
              </a:solidFill>
            </a:rPr>
            <a:t>Disseminate standardized metrics</a:t>
          </a:r>
          <a:endParaRPr lang="en-US" sz="1600" dirty="0">
            <a:solidFill>
              <a:schemeClr val="bg1"/>
            </a:solidFill>
          </a:endParaRP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custT="1"/>
      <dgm:spPr>
        <a:solidFill>
          <a:schemeClr val="accent5"/>
        </a:solidFill>
        <a:ln>
          <a:noFill/>
        </a:ln>
      </dgm:spPr>
      <dgm:t>
        <a:bodyPr/>
        <a:lstStyle/>
        <a:p>
          <a:r>
            <a:rPr lang="en-US" sz="1800" b="0" i="0" cap="all" spc="200" baseline="0" dirty="0">
              <a:solidFill>
                <a:schemeClr val="accent2">
                  <a:lumMod val="50000"/>
                </a:schemeClr>
              </a:solidFill>
              <a:latin typeface="+mj-lt"/>
            </a:rPr>
            <a:t>Jan 20XX</a:t>
          </a:r>
          <a:endParaRPr lang="en-US" sz="1800" cap="all" spc="200" baseline="0" dirty="0">
            <a:solidFill>
              <a:schemeClr val="accent2">
                <a:lumMod val="50000"/>
              </a:schemeClr>
            </a:solidFill>
            <a:latin typeface="+mj-lt"/>
          </a:endParaRP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pPr>
            <a:lnSpc>
              <a:spcPct val="125000"/>
            </a:lnSpc>
            <a:spcAft>
              <a:spcPts val="0"/>
            </a:spcAft>
          </a:pPr>
          <a:r>
            <a:rPr lang="en-US" sz="1600" b="0" i="0" dirty="0">
              <a:solidFill>
                <a:schemeClr val="bg1"/>
              </a:solidFill>
            </a:rPr>
            <a:t>Coordinate </a:t>
          </a:r>
          <a:br>
            <a:rPr lang="en-US" sz="1600" b="0" i="0" dirty="0">
              <a:solidFill>
                <a:schemeClr val="bg1"/>
              </a:solidFill>
            </a:rPr>
          </a:br>
          <a:r>
            <a:rPr lang="en-US" sz="1600" b="0" i="0" dirty="0">
              <a:solidFill>
                <a:schemeClr val="bg1"/>
              </a:solidFill>
            </a:rPr>
            <a:t>e-business applications</a:t>
          </a:r>
          <a:endParaRPr lang="en-US" sz="1600" dirty="0">
            <a:solidFill>
              <a:schemeClr val="bg1"/>
            </a:solidFill>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73D63227-5D82-4DD2-9C4F-69B7F1A16E88}">
      <dgm:prSet custT="1"/>
      <dgm:spPr>
        <a:solidFill>
          <a:schemeClr val="accent5"/>
        </a:solidFill>
        <a:ln>
          <a:noFill/>
        </a:ln>
      </dgm:spPr>
      <dgm:t>
        <a:bodyPr/>
        <a:lstStyle/>
        <a:p>
          <a:pPr>
            <a:buFont typeface="Arial" panose="020B0604020202020204" pitchFamily="34" charset="0"/>
            <a:buChar char="•"/>
          </a:pPr>
          <a:r>
            <a:rPr lang="en-US" sz="1800" b="0" i="0" cap="all" spc="200" baseline="0" dirty="0">
              <a:solidFill>
                <a:schemeClr val="accent2">
                  <a:lumMod val="50000"/>
                </a:schemeClr>
              </a:solidFill>
              <a:latin typeface="+mj-lt"/>
            </a:rPr>
            <a:t>Mar 20XX</a:t>
          </a:r>
          <a:endParaRPr lang="en-US" sz="1800" cap="all" spc="200" baseline="0" dirty="0">
            <a:solidFill>
              <a:schemeClr val="accent2">
                <a:lumMod val="50000"/>
              </a:schemeClr>
            </a:solidFill>
            <a:latin typeface="+mj-lt"/>
          </a:endParaRPr>
        </a:p>
      </dgm:t>
    </dgm:pt>
    <dgm:pt modelId="{72B572C7-8E4B-48B4-869B-54E9E6D5CE19}" type="parTrans" cxnId="{04297044-D0AB-41FF-8748-2DA93A524834}">
      <dgm:prSet/>
      <dgm:spPr/>
      <dgm:t>
        <a:bodyPr/>
        <a:lstStyle/>
        <a:p>
          <a:endParaRPr lang="en-US"/>
        </a:p>
      </dgm:t>
    </dgm:pt>
    <dgm:pt modelId="{89C96077-6AD4-449B-B0FD-AF7AD49219AF}" type="sibTrans" cxnId="{04297044-D0AB-41FF-8748-2DA93A524834}">
      <dgm:prSet/>
      <dgm:spPr/>
      <dgm:t>
        <a:bodyPr/>
        <a:lstStyle/>
        <a:p>
          <a:endParaRPr lang="en-US"/>
        </a:p>
      </dgm:t>
    </dgm:pt>
    <dgm:pt modelId="{B676DCFF-749E-4AAA-8345-257AB6F9BF96}">
      <dgm:prSet custT="1"/>
      <dgm:spPr>
        <a:solidFill>
          <a:schemeClr val="accent5"/>
        </a:solidFill>
        <a:ln>
          <a:noFill/>
        </a:ln>
      </dgm:spPr>
      <dgm:t>
        <a:bodyPr/>
        <a:lstStyle/>
        <a:p>
          <a:r>
            <a:rPr lang="en-US" sz="1800" b="0" i="0" cap="all" spc="200" baseline="0" dirty="0">
              <a:solidFill>
                <a:schemeClr val="accent2">
                  <a:lumMod val="50000"/>
                </a:schemeClr>
              </a:solidFill>
              <a:latin typeface="+mj-lt"/>
            </a:rPr>
            <a:t>May 20XX</a:t>
          </a:r>
          <a:endParaRPr lang="en-US" sz="1800" cap="all" spc="200" baseline="0" dirty="0">
            <a:solidFill>
              <a:schemeClr val="accent2">
                <a:lumMod val="50000"/>
              </a:schemeClr>
            </a:solidFill>
            <a:latin typeface="+mj-lt"/>
          </a:endParaRPr>
        </a:p>
      </dgm:t>
    </dgm:pt>
    <dgm:pt modelId="{94D48300-B1AA-4D62-98B2-A82D7869D9E1}" type="parTrans" cxnId="{67EF80B4-B57B-4A0A-B20A-E49A0DC9FE14}">
      <dgm:prSet/>
      <dgm:spPr/>
      <dgm:t>
        <a:bodyPr/>
        <a:lstStyle/>
        <a:p>
          <a:endParaRPr lang="en-US"/>
        </a:p>
      </dgm:t>
    </dgm:pt>
    <dgm:pt modelId="{AA04686D-983C-465A-B5B1-35FA40576FD0}" type="sibTrans" cxnId="{67EF80B4-B57B-4A0A-B20A-E49A0DC9FE14}">
      <dgm:prSet/>
      <dgm:spPr/>
      <dgm:t>
        <a:bodyPr/>
        <a:lstStyle/>
        <a:p>
          <a:endParaRPr lang="en-US"/>
        </a:p>
      </dgm:t>
    </dgm:pt>
    <dgm:pt modelId="{E075B08E-42B3-4C92-9A26-136EB114E48D}">
      <dgm:prSet custT="1"/>
      <dgm:spPr/>
      <dgm:t>
        <a:bodyPr/>
        <a:lstStyle/>
        <a:p>
          <a:pPr>
            <a:lnSpc>
              <a:spcPct val="125000"/>
            </a:lnSpc>
            <a:spcAft>
              <a:spcPts val="0"/>
            </a:spcAft>
          </a:pPr>
          <a:r>
            <a:rPr lang="en-US" sz="1600" b="0" i="0" dirty="0">
              <a:solidFill>
                <a:schemeClr val="bg1"/>
              </a:solidFill>
            </a:rPr>
            <a:t>Foster holistically superior methodologies</a:t>
          </a:r>
          <a:endParaRPr lang="en-US" sz="1600" dirty="0">
            <a:solidFill>
              <a:schemeClr val="bg1"/>
            </a:solidFill>
          </a:endParaRPr>
        </a:p>
      </dgm:t>
    </dgm:pt>
    <dgm:pt modelId="{85161936-98DA-46FE-BB9A-9DC10B7E9EA5}" type="parTrans" cxnId="{1F075E82-E355-4EAB-8F9A-807AE0F4E6BC}">
      <dgm:prSet/>
      <dgm:spPr/>
      <dgm:t>
        <a:bodyPr/>
        <a:lstStyle/>
        <a:p>
          <a:endParaRPr lang="en-US"/>
        </a:p>
      </dgm:t>
    </dgm:pt>
    <dgm:pt modelId="{B8D657C5-3194-4A0A-83DC-9B8C700F2BB6}" type="sibTrans" cxnId="{1F075E82-E355-4EAB-8F9A-807AE0F4E6BC}">
      <dgm:prSet/>
      <dgm:spPr/>
      <dgm:t>
        <a:bodyPr/>
        <a:lstStyle/>
        <a:p>
          <a:endParaRPr lang="en-US"/>
        </a:p>
      </dgm:t>
    </dgm:pt>
    <dgm:pt modelId="{08A18ED5-326E-4B99-AE9B-2AA6107E656B}">
      <dgm:prSet custT="1"/>
      <dgm:spPr/>
      <dgm:t>
        <a:bodyPr/>
        <a:lstStyle/>
        <a:p>
          <a:pPr>
            <a:lnSpc>
              <a:spcPct val="125000"/>
            </a:lnSpc>
            <a:spcAft>
              <a:spcPts val="0"/>
            </a:spcAft>
          </a:pPr>
          <a:r>
            <a:rPr lang="en-US" sz="1600" b="0" i="0" dirty="0">
              <a:solidFill>
                <a:schemeClr val="bg1"/>
              </a:solidFill>
            </a:rPr>
            <a:t>Deploy strategic networks with compelling </a:t>
          </a:r>
        </a:p>
        <a:p>
          <a:pPr>
            <a:lnSpc>
              <a:spcPct val="125000"/>
            </a:lnSpc>
            <a:spcAft>
              <a:spcPts val="0"/>
            </a:spcAft>
          </a:pPr>
          <a:r>
            <a:rPr lang="en-US" sz="1600" b="0" i="0" dirty="0">
              <a:solidFill>
                <a:schemeClr val="bg1"/>
              </a:solidFill>
            </a:rPr>
            <a:t>e-business needs</a:t>
          </a:r>
          <a:endParaRPr lang="en-US" sz="1600" dirty="0">
            <a:solidFill>
              <a:schemeClr val="bg1"/>
            </a:solidFill>
          </a:endParaRPr>
        </a:p>
      </dgm:t>
    </dgm:pt>
    <dgm:pt modelId="{F3CD4FF6-8442-4A5F-8574-76B3D75F243A}" type="parTrans" cxnId="{B4F59136-A2D3-4666-93F2-852F92DE8380}">
      <dgm:prSet/>
      <dgm:spPr/>
      <dgm:t>
        <a:bodyPr/>
        <a:lstStyle/>
        <a:p>
          <a:endParaRPr lang="en-US"/>
        </a:p>
      </dgm:t>
    </dgm:pt>
    <dgm:pt modelId="{CD3A4FC0-AEAE-4660-8E5B-73948508FED8}" type="sibTrans" cxnId="{B4F59136-A2D3-4666-93F2-852F92DE8380}">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9B430585-A33C-48BC-927A-F5975DA99FE9}" type="pres">
      <dgm:prSet presAssocID="{9B090D9D-470E-46E2-AABB-0368A52481AA}" presName="space" presStyleCnt="0"/>
      <dgm:spPr/>
    </dgm:pt>
    <dgm:pt modelId="{F553A929-6D6B-4648-9E0A-4676637D5878}" type="pres">
      <dgm:prSet presAssocID="{73D63227-5D82-4DD2-9C4F-69B7F1A16E88}" presName="composite" presStyleCnt="0"/>
      <dgm:spPr/>
    </dgm:pt>
    <dgm:pt modelId="{867247C7-675B-475B-B197-D1F36C803805}" type="pres">
      <dgm:prSet presAssocID="{73D63227-5D82-4DD2-9C4F-69B7F1A16E88}" presName="L" presStyleLbl="solidFgAcc1" presStyleIdx="3" presStyleCnt="5">
        <dgm:presLayoutVars>
          <dgm:chMax val="0"/>
          <dgm:chPref val="0"/>
        </dgm:presLayoutVars>
      </dgm:prSet>
      <dgm:spPr/>
    </dgm:pt>
    <dgm:pt modelId="{7446AE26-64EA-49D6-8E58-02C11EFB9FB9}" type="pres">
      <dgm:prSet presAssocID="{73D63227-5D82-4DD2-9C4F-69B7F1A16E88}" presName="parTx" presStyleLbl="alignNode1" presStyleIdx="3" presStyleCnt="5">
        <dgm:presLayoutVars>
          <dgm:chMax val="0"/>
          <dgm:chPref val="0"/>
          <dgm:bulletEnabled val="1"/>
        </dgm:presLayoutVars>
      </dgm:prSet>
      <dgm:spPr/>
    </dgm:pt>
    <dgm:pt modelId="{BBC1FACD-D752-4E1B-BCF3-249E980F80C6}" type="pres">
      <dgm:prSet presAssocID="{73D63227-5D82-4DD2-9C4F-69B7F1A16E88}" presName="desTx" presStyleLbl="revTx" presStyleIdx="3" presStyleCnt="5">
        <dgm:presLayoutVars>
          <dgm:chMax val="0"/>
          <dgm:chPref val="0"/>
          <dgm:bulletEnabled val="1"/>
        </dgm:presLayoutVars>
      </dgm:prSet>
      <dgm:spPr/>
    </dgm:pt>
    <dgm:pt modelId="{2300D505-2807-452D-8B87-CC893A0AD4C6}" type="pres">
      <dgm:prSet presAssocID="{73D63227-5D82-4DD2-9C4F-69B7F1A16E88}" presName="EmptyPlaceHolder" presStyleCnt="0"/>
      <dgm:spPr/>
    </dgm:pt>
    <dgm:pt modelId="{E43A384A-738C-48DC-ABBA-E9CEF1C3134F}" type="pres">
      <dgm:prSet presAssocID="{89C96077-6AD4-449B-B0FD-AF7AD49219AF}" presName="space" presStyleCnt="0"/>
      <dgm:spPr/>
    </dgm:pt>
    <dgm:pt modelId="{201F7223-C0B2-4D0A-B201-9959F2D8F3F8}" type="pres">
      <dgm:prSet presAssocID="{B676DCFF-749E-4AAA-8345-257AB6F9BF96}" presName="composite" presStyleCnt="0"/>
      <dgm:spPr/>
    </dgm:pt>
    <dgm:pt modelId="{BC6B70BB-0DB1-43FE-AD96-2BCE8F8B8259}" type="pres">
      <dgm:prSet presAssocID="{B676DCFF-749E-4AAA-8345-257AB6F9BF96}" presName="L" presStyleLbl="solidFgAcc1" presStyleIdx="4" presStyleCnt="5">
        <dgm:presLayoutVars>
          <dgm:chMax val="0"/>
          <dgm:chPref val="0"/>
        </dgm:presLayoutVars>
      </dgm:prSet>
      <dgm:spPr/>
    </dgm:pt>
    <dgm:pt modelId="{AE404003-22FB-4F68-AF6B-EF354B112AF2}" type="pres">
      <dgm:prSet presAssocID="{B676DCFF-749E-4AAA-8345-257AB6F9BF96}" presName="parTx" presStyleLbl="alignNode1" presStyleIdx="4" presStyleCnt="5">
        <dgm:presLayoutVars>
          <dgm:chMax val="0"/>
          <dgm:chPref val="0"/>
          <dgm:bulletEnabled val="1"/>
        </dgm:presLayoutVars>
      </dgm:prSet>
      <dgm:spPr/>
    </dgm:pt>
    <dgm:pt modelId="{2A14C8C8-7A8E-4776-AD4D-7003CC7FEBF2}" type="pres">
      <dgm:prSet presAssocID="{B676DCFF-749E-4AAA-8345-257AB6F9BF96}" presName="desTx" presStyleLbl="revTx" presStyleIdx="4" presStyleCnt="5">
        <dgm:presLayoutVars>
          <dgm:chMax val="0"/>
          <dgm:chPref val="0"/>
          <dgm:bulletEnabled val="1"/>
        </dgm:presLayoutVars>
      </dgm:prSet>
      <dgm:spPr/>
    </dgm:pt>
    <dgm:pt modelId="{8CDAC814-83A8-4CDE-9B01-E851DE18D265}" type="pres">
      <dgm:prSet presAssocID="{B676DCFF-749E-4AAA-8345-257AB6F9BF96}" presName="EmptyPlaceHolder" presStyleCnt="0"/>
      <dgm:spPr/>
    </dgm:pt>
  </dgm:ptLst>
  <dgm:cxnLst>
    <dgm:cxn modelId="{F23BFC27-EEA1-48DD-A68B-3C9BF1AE455D}" type="presOf" srcId="{349299C9-846E-4827-813A-349CCCE20782}" destId="{810D7AA7-A541-4507-BE7F-36CCF210089F}" srcOrd="0" destOrd="0" presId="urn:microsoft.com/office/officeart/2016/7/layout/AccentHomeChevronProcess"/>
    <dgm:cxn modelId="{B4F59136-A2D3-4666-93F2-852F92DE8380}" srcId="{B676DCFF-749E-4AAA-8345-257AB6F9BF96}" destId="{08A18ED5-326E-4B99-AE9B-2AA6107E656B}" srcOrd="0" destOrd="0" parTransId="{F3CD4FF6-8442-4A5F-8574-76B3D75F243A}" sibTransId="{CD3A4FC0-AEAE-4660-8E5B-73948508FED8}"/>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04297044-D0AB-41FF-8748-2DA93A524834}" srcId="{55C0B14E-AEA6-48D3-A387-ED4A3A3BF840}" destId="{73D63227-5D82-4DD2-9C4F-69B7F1A16E88}" srcOrd="3" destOrd="0" parTransId="{72B572C7-8E4B-48B4-869B-54E9E6D5CE19}" sibTransId="{89C96077-6AD4-449B-B0FD-AF7AD49219AF}"/>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1F075E82-E355-4EAB-8F9A-807AE0F4E6BC}" srcId="{73D63227-5D82-4DD2-9C4F-69B7F1A16E88}" destId="{E075B08E-42B3-4C92-9A26-136EB114E48D}" srcOrd="0" destOrd="0" parTransId="{85161936-98DA-46FE-BB9A-9DC10B7E9EA5}" sibTransId="{B8D657C5-3194-4A0A-83DC-9B8C700F2BB6}"/>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2C249AF-3557-47E7-BF97-125A47A34AF7}" type="presOf" srcId="{73D63227-5D82-4DD2-9C4F-69B7F1A16E88}" destId="{7446AE26-64EA-49D6-8E58-02C11EFB9FB9}" srcOrd="0" destOrd="0" presId="urn:microsoft.com/office/officeart/2016/7/layout/AccentHomeChevronProcess"/>
    <dgm:cxn modelId="{67EF80B4-B57B-4A0A-B20A-E49A0DC9FE14}" srcId="{55C0B14E-AEA6-48D3-A387-ED4A3A3BF840}" destId="{B676DCFF-749E-4AAA-8345-257AB6F9BF96}" srcOrd="4" destOrd="0" parTransId="{94D48300-B1AA-4D62-98B2-A82D7869D9E1}" sibTransId="{AA04686D-983C-465A-B5B1-35FA40576FD0}"/>
    <dgm:cxn modelId="{2F6485B4-0735-4D01-8060-5A89B7562619}" type="presOf" srcId="{5D70EFF5-8B31-4A1F-AE44-51E4CF0013EB}" destId="{5E07F9E4-149C-4A89-848F-4ABDD305F0C5}" srcOrd="0" destOrd="0" presId="urn:microsoft.com/office/officeart/2016/7/layout/AccentHomeChevronProcess"/>
    <dgm:cxn modelId="{13C0D8B8-C450-4BB0-930C-5F9DEC806E41}" type="presOf" srcId="{E075B08E-42B3-4C92-9A26-136EB114E48D}" destId="{BBC1FACD-D752-4E1B-BCF3-249E980F80C6}"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9712D6-8DF1-4364-B1B1-9F1DB74BFE4C}" type="presOf" srcId="{B676DCFF-749E-4AAA-8345-257AB6F9BF96}" destId="{AE404003-22FB-4F68-AF6B-EF354B112AF2}"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0A86D6EB-C150-4C32-841B-2C9177AADB47}" type="presOf" srcId="{08A18ED5-326E-4B99-AE9B-2AA6107E656B}" destId="{2A14C8C8-7A8E-4776-AD4D-7003CC7FEBF2}"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0D892E06-0223-4DDD-A69B-AE3BAE72C556}" type="presParOf" srcId="{594BF422-752C-42F3-A230-3D0E6AE9A886}" destId="{9B430585-A33C-48BC-927A-F5975DA99FE9}" srcOrd="5" destOrd="0" presId="urn:microsoft.com/office/officeart/2016/7/layout/AccentHomeChevronProcess"/>
    <dgm:cxn modelId="{CF9001DE-2BB7-4F73-B0E5-6DDC3A1EBCEB}" type="presParOf" srcId="{594BF422-752C-42F3-A230-3D0E6AE9A886}" destId="{F553A929-6D6B-4648-9E0A-4676637D5878}" srcOrd="6" destOrd="0" presId="urn:microsoft.com/office/officeart/2016/7/layout/AccentHomeChevronProcess"/>
    <dgm:cxn modelId="{D54F232A-45C6-4A3D-9314-502D94D3F105}" type="presParOf" srcId="{F553A929-6D6B-4648-9E0A-4676637D5878}" destId="{867247C7-675B-475B-B197-D1F36C803805}" srcOrd="0" destOrd="0" presId="urn:microsoft.com/office/officeart/2016/7/layout/AccentHomeChevronProcess"/>
    <dgm:cxn modelId="{AA7494C1-EE72-408F-B911-709CA5FB45E7}" type="presParOf" srcId="{F553A929-6D6B-4648-9E0A-4676637D5878}" destId="{7446AE26-64EA-49D6-8E58-02C11EFB9FB9}" srcOrd="1" destOrd="0" presId="urn:microsoft.com/office/officeart/2016/7/layout/AccentHomeChevronProcess"/>
    <dgm:cxn modelId="{6370E04A-5F78-4978-9A03-B823D47E1F89}" type="presParOf" srcId="{F553A929-6D6B-4648-9E0A-4676637D5878}" destId="{BBC1FACD-D752-4E1B-BCF3-249E980F80C6}" srcOrd="2" destOrd="0" presId="urn:microsoft.com/office/officeart/2016/7/layout/AccentHomeChevronProcess"/>
    <dgm:cxn modelId="{03F5644B-5B64-4816-8444-9BC57F710A54}" type="presParOf" srcId="{F553A929-6D6B-4648-9E0A-4676637D5878}" destId="{2300D505-2807-452D-8B87-CC893A0AD4C6}" srcOrd="3" destOrd="0" presId="urn:microsoft.com/office/officeart/2016/7/layout/AccentHomeChevronProcess"/>
    <dgm:cxn modelId="{D28AE5EA-A5CA-4998-A9B7-0A0738534CF9}" type="presParOf" srcId="{594BF422-752C-42F3-A230-3D0E6AE9A886}" destId="{E43A384A-738C-48DC-ABBA-E9CEF1C3134F}" srcOrd="7" destOrd="0" presId="urn:microsoft.com/office/officeart/2016/7/layout/AccentHomeChevronProcess"/>
    <dgm:cxn modelId="{ABB2197D-999F-450F-B91F-BBE9732E0B43}" type="presParOf" srcId="{594BF422-752C-42F3-A230-3D0E6AE9A886}" destId="{201F7223-C0B2-4D0A-B201-9959F2D8F3F8}" srcOrd="8" destOrd="0" presId="urn:microsoft.com/office/officeart/2016/7/layout/AccentHomeChevronProcess"/>
    <dgm:cxn modelId="{6BB2264A-E777-489C-8B6E-294FA0267940}" type="presParOf" srcId="{201F7223-C0B2-4D0A-B201-9959F2D8F3F8}" destId="{BC6B70BB-0DB1-43FE-AD96-2BCE8F8B8259}" srcOrd="0" destOrd="0" presId="urn:microsoft.com/office/officeart/2016/7/layout/AccentHomeChevronProcess"/>
    <dgm:cxn modelId="{DFFF249F-00A0-4F02-8505-8DD20A31667B}" type="presParOf" srcId="{201F7223-C0B2-4D0A-B201-9959F2D8F3F8}" destId="{AE404003-22FB-4F68-AF6B-EF354B112AF2}" srcOrd="1" destOrd="0" presId="urn:microsoft.com/office/officeart/2016/7/layout/AccentHomeChevronProcess"/>
    <dgm:cxn modelId="{43503672-37FA-4CE6-9274-99A5D1C03CA1}" type="presParOf" srcId="{201F7223-C0B2-4D0A-B201-9959F2D8F3F8}" destId="{2A14C8C8-7A8E-4776-AD4D-7003CC7FEBF2}" srcOrd="2" destOrd="0" presId="urn:microsoft.com/office/officeart/2016/7/layout/AccentHomeChevronProcess"/>
    <dgm:cxn modelId="{15B9729B-3357-4653-91B1-3194B8B5D8E3}" type="presParOf" srcId="{201F7223-C0B2-4D0A-B201-9959F2D8F3F8}" destId="{8CDAC814-83A8-4CDE-9B01-E851DE18D265}"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70518"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567" y="3022362"/>
          <a:ext cx="1827907" cy="697468"/>
        </a:xfrm>
        <a:prstGeom prst="homePlate">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Jan 1983</a:t>
          </a:r>
          <a:endParaRPr lang="en-US" sz="1800" b="1" kern="1200" cap="all" spc="200" baseline="0" dirty="0">
            <a:solidFill>
              <a:schemeClr val="accent2">
                <a:lumMod val="50000"/>
              </a:schemeClr>
            </a:solidFill>
            <a:latin typeface="Adobe Hebrew" panose="02040503050201020203" pitchFamily="18" charset="-79"/>
            <a:cs typeface="Adobe Hebrew" panose="02040503050201020203" pitchFamily="18" charset="-79"/>
          </a:endParaRPr>
        </a:p>
      </dsp:txBody>
      <dsp:txXfrm>
        <a:off x="2567" y="3022362"/>
        <a:ext cx="1740724" cy="697468"/>
      </dsp:txXfrm>
    </dsp:sp>
    <dsp:sp modelId="{810D7AA7-A541-4507-BE7F-36CCF210089F}">
      <dsp:nvSpPr>
        <dsp:cNvPr id="0" name=""/>
        <dsp:cNvSpPr/>
      </dsp:nvSpPr>
      <dsp:spPr>
        <a:xfrm>
          <a:off x="148799"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25000"/>
            </a:lnSpc>
            <a:spcBef>
              <a:spcPct val="0"/>
            </a:spcBef>
            <a:spcAft>
              <a:spcPts val="0"/>
            </a:spcAft>
            <a:buNone/>
          </a:pPr>
          <a:r>
            <a:rPr lang="en-US" sz="1800" b="1" i="0" kern="1200" dirty="0">
              <a:solidFill>
                <a:schemeClr val="bg1"/>
              </a:solidFill>
              <a:latin typeface="Adobe Hebrew" panose="02040503050201020203" pitchFamily="18" charset="-79"/>
              <a:cs typeface="Adobe Hebrew" panose="02040503050201020203" pitchFamily="18" charset="-79"/>
            </a:rPr>
            <a:t>The internet is created</a:t>
          </a:r>
          <a:endParaRPr lang="en-US" sz="1800" b="1" kern="1200" dirty="0">
            <a:solidFill>
              <a:schemeClr val="bg1"/>
            </a:solidFill>
            <a:latin typeface="Adobe Hebrew" panose="02040503050201020203" pitchFamily="18" charset="-79"/>
            <a:cs typeface="Adobe Hebrew" panose="02040503050201020203" pitchFamily="18" charset="-79"/>
          </a:endParaRPr>
        </a:p>
      </dsp:txBody>
      <dsp:txXfrm>
        <a:off x="148799" y="1017697"/>
        <a:ext cx="1484260" cy="1499916"/>
      </dsp:txXfrm>
    </dsp:sp>
    <dsp:sp modelId="{E41E7729-FD3F-426D-804C-45BD60BD762D}">
      <dsp:nvSpPr>
        <dsp:cNvPr id="0" name=""/>
        <dsp:cNvSpPr/>
      </dsp:nvSpPr>
      <dsp:spPr>
        <a:xfrm rot="5400000">
          <a:off x="765992"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1202"/>
              <a:satOff val="2928"/>
              <a:lumOff val="23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739078" y="3022362"/>
          <a:ext cx="1827907"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1994</a:t>
          </a:r>
          <a:endParaRPr lang="en-US" sz="1800" b="1" kern="1200" cap="all" spc="200" baseline="0" dirty="0">
            <a:solidFill>
              <a:schemeClr val="accent2">
                <a:lumMod val="50000"/>
              </a:schemeClr>
            </a:solidFill>
            <a:latin typeface="Adobe Hebrew" panose="02040503050201020203" pitchFamily="18" charset="-79"/>
            <a:cs typeface="Adobe Hebrew" panose="02040503050201020203" pitchFamily="18" charset="-79"/>
          </a:endParaRPr>
        </a:p>
      </dsp:txBody>
      <dsp:txXfrm>
        <a:off x="1913445" y="3022362"/>
        <a:ext cx="1479173" cy="697468"/>
      </dsp:txXfrm>
    </dsp:sp>
    <dsp:sp modelId="{5E07F9E4-149C-4A89-848F-4ABDD305F0C5}">
      <dsp:nvSpPr>
        <dsp:cNvPr id="0" name=""/>
        <dsp:cNvSpPr/>
      </dsp:nvSpPr>
      <dsp:spPr>
        <a:xfrm>
          <a:off x="1885311"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1" i="0" kern="1200" dirty="0">
              <a:solidFill>
                <a:schemeClr val="bg1"/>
              </a:solidFill>
              <a:latin typeface="Adobe Hebrew" panose="02040503050201020203" pitchFamily="18" charset="-79"/>
              <a:cs typeface="Adobe Hebrew" panose="02040503050201020203" pitchFamily="18" charset="-79"/>
            </a:rPr>
            <a:t>The Internet makes its way to China</a:t>
          </a:r>
          <a:endParaRPr lang="en-US" sz="1600" b="1" kern="1200" dirty="0">
            <a:solidFill>
              <a:schemeClr val="bg1"/>
            </a:solidFill>
            <a:latin typeface="Adobe Hebrew" panose="02040503050201020203" pitchFamily="18" charset="-79"/>
            <a:cs typeface="Adobe Hebrew" panose="02040503050201020203" pitchFamily="18" charset="-79"/>
          </a:endParaRPr>
        </a:p>
      </dsp:txBody>
      <dsp:txXfrm>
        <a:off x="1885311" y="1017697"/>
        <a:ext cx="1484260" cy="1499916"/>
      </dsp:txXfrm>
    </dsp:sp>
    <dsp:sp modelId="{473F2067-7126-4D56-A328-5A8CFD3D8D52}">
      <dsp:nvSpPr>
        <dsp:cNvPr id="0" name=""/>
        <dsp:cNvSpPr/>
      </dsp:nvSpPr>
      <dsp:spPr>
        <a:xfrm rot="5400000">
          <a:off x="2502504"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2404"/>
              <a:satOff val="5856"/>
              <a:lumOff val="46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475590" y="3022362"/>
          <a:ext cx="1827907"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1998</a:t>
          </a:r>
          <a:endParaRPr lang="en-US" sz="1800" b="1" kern="1200" cap="all" spc="200" baseline="0" dirty="0">
            <a:solidFill>
              <a:schemeClr val="accent2">
                <a:lumMod val="50000"/>
              </a:schemeClr>
            </a:solidFill>
            <a:latin typeface="Adobe Hebrew" panose="02040503050201020203" pitchFamily="18" charset="-79"/>
            <a:cs typeface="Adobe Hebrew" panose="02040503050201020203" pitchFamily="18" charset="-79"/>
          </a:endParaRPr>
        </a:p>
      </dsp:txBody>
      <dsp:txXfrm>
        <a:off x="3649957" y="3022362"/>
        <a:ext cx="1479173" cy="697468"/>
      </dsp:txXfrm>
    </dsp:sp>
    <dsp:sp modelId="{FD7B29F2-0D66-4B4B-BC8A-82DA23575305}">
      <dsp:nvSpPr>
        <dsp:cNvPr id="0" name=""/>
        <dsp:cNvSpPr/>
      </dsp:nvSpPr>
      <dsp:spPr>
        <a:xfrm>
          <a:off x="3621823"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1" i="0" kern="1200" dirty="0">
              <a:solidFill>
                <a:schemeClr val="bg1"/>
              </a:solidFill>
              <a:latin typeface="Adobe Hebrew" panose="02040503050201020203" pitchFamily="18" charset="-79"/>
              <a:cs typeface="Adobe Hebrew" panose="02040503050201020203" pitchFamily="18" charset="-79"/>
            </a:rPr>
            <a:t>Golden Shield Project begins taking form</a:t>
          </a:r>
          <a:endParaRPr lang="en-US" sz="1600" b="1" kern="1200" dirty="0">
            <a:solidFill>
              <a:schemeClr val="bg1"/>
            </a:solidFill>
            <a:latin typeface="Adobe Hebrew" panose="02040503050201020203" pitchFamily="18" charset="-79"/>
            <a:cs typeface="Adobe Hebrew" panose="02040503050201020203" pitchFamily="18" charset="-79"/>
          </a:endParaRPr>
        </a:p>
      </dsp:txBody>
      <dsp:txXfrm>
        <a:off x="3621823" y="1017697"/>
        <a:ext cx="1484260" cy="1499916"/>
      </dsp:txXfrm>
    </dsp:sp>
    <dsp:sp modelId="{867247C7-675B-475B-B197-D1F36C803805}">
      <dsp:nvSpPr>
        <dsp:cNvPr id="0" name=""/>
        <dsp:cNvSpPr/>
      </dsp:nvSpPr>
      <dsp:spPr>
        <a:xfrm rot="5400000">
          <a:off x="4239016"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3605"/>
              <a:satOff val="8783"/>
              <a:lumOff val="69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46AE26-64EA-49D6-8E58-02C11EFB9FB9}">
      <dsp:nvSpPr>
        <dsp:cNvPr id="0" name=""/>
        <dsp:cNvSpPr/>
      </dsp:nvSpPr>
      <dsp:spPr>
        <a:xfrm>
          <a:off x="5212102" y="3022362"/>
          <a:ext cx="1827907"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1988 - 2006</a:t>
          </a:r>
          <a:endParaRPr lang="en-US" sz="1800" b="1" kern="1200" cap="all" spc="200" baseline="0" dirty="0">
            <a:solidFill>
              <a:schemeClr val="accent2">
                <a:lumMod val="50000"/>
              </a:schemeClr>
            </a:solidFill>
            <a:latin typeface="Adobe Hebrew" panose="02040503050201020203" pitchFamily="18" charset="-79"/>
            <a:cs typeface="Adobe Hebrew" panose="02040503050201020203" pitchFamily="18" charset="-79"/>
          </a:endParaRPr>
        </a:p>
      </dsp:txBody>
      <dsp:txXfrm>
        <a:off x="5386469" y="3022362"/>
        <a:ext cx="1479173" cy="697468"/>
      </dsp:txXfrm>
    </dsp:sp>
    <dsp:sp modelId="{BBC1FACD-D752-4E1B-BCF3-249E980F80C6}">
      <dsp:nvSpPr>
        <dsp:cNvPr id="0" name=""/>
        <dsp:cNvSpPr/>
      </dsp:nvSpPr>
      <dsp:spPr>
        <a:xfrm>
          <a:off x="5358334"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1" kern="1200" dirty="0">
              <a:solidFill>
                <a:schemeClr val="bg1"/>
              </a:solidFill>
              <a:latin typeface="Adobe Hebrew" panose="02040503050201020203" pitchFamily="18" charset="-79"/>
              <a:cs typeface="Adobe Hebrew" panose="02040503050201020203" pitchFamily="18" charset="-79"/>
            </a:rPr>
            <a:t>Introduced IP Blocking and DNS Poisoning</a:t>
          </a:r>
        </a:p>
      </dsp:txBody>
      <dsp:txXfrm>
        <a:off x="5358334" y="1017697"/>
        <a:ext cx="1484260" cy="1499916"/>
      </dsp:txXfrm>
    </dsp:sp>
    <dsp:sp modelId="{BC6B70BB-0DB1-43FE-AD96-2BCE8F8B8259}">
      <dsp:nvSpPr>
        <dsp:cNvPr id="0" name=""/>
        <dsp:cNvSpPr/>
      </dsp:nvSpPr>
      <dsp:spPr>
        <a:xfrm rot="5400000">
          <a:off x="5975527"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4807"/>
              <a:satOff val="11711"/>
              <a:lumOff val="92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404003-22FB-4F68-AF6B-EF354B112AF2}">
      <dsp:nvSpPr>
        <dsp:cNvPr id="0" name=""/>
        <dsp:cNvSpPr/>
      </dsp:nvSpPr>
      <dsp:spPr>
        <a:xfrm>
          <a:off x="6948614" y="3022362"/>
          <a:ext cx="1827907"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2006 - 2008</a:t>
          </a:r>
          <a:endParaRPr lang="en-US" sz="1800" b="1" kern="1200" cap="all" spc="200" baseline="0" dirty="0">
            <a:solidFill>
              <a:schemeClr val="accent2">
                <a:lumMod val="50000"/>
              </a:schemeClr>
            </a:solidFill>
            <a:latin typeface="Adobe Hebrew" panose="02040503050201020203" pitchFamily="18" charset="-79"/>
            <a:cs typeface="Adobe Hebrew" panose="02040503050201020203" pitchFamily="18" charset="-79"/>
          </a:endParaRPr>
        </a:p>
      </dsp:txBody>
      <dsp:txXfrm>
        <a:off x="7122981" y="3022362"/>
        <a:ext cx="1479173" cy="697468"/>
      </dsp:txXfrm>
    </dsp:sp>
    <dsp:sp modelId="{2A14C8C8-7A8E-4776-AD4D-7003CC7FEBF2}">
      <dsp:nvSpPr>
        <dsp:cNvPr id="0" name=""/>
        <dsp:cNvSpPr/>
      </dsp:nvSpPr>
      <dsp:spPr>
        <a:xfrm>
          <a:off x="7094846"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1" i="0" kern="1200" dirty="0">
              <a:solidFill>
                <a:schemeClr val="bg1"/>
              </a:solidFill>
              <a:latin typeface="Adobe Hebrew" panose="02040503050201020203" pitchFamily="18" charset="-79"/>
              <a:cs typeface="Adobe Hebrew" panose="02040503050201020203" pitchFamily="18" charset="-79"/>
            </a:rPr>
            <a:t>TCP DROP and VPN crackdown</a:t>
          </a:r>
          <a:endParaRPr lang="en-US" sz="1600" b="1" kern="1200" dirty="0">
            <a:solidFill>
              <a:schemeClr val="bg1"/>
            </a:solidFill>
            <a:latin typeface="Adobe Hebrew" panose="02040503050201020203" pitchFamily="18" charset="-79"/>
            <a:cs typeface="Adobe Hebrew" panose="02040503050201020203" pitchFamily="18" charset="-79"/>
          </a:endParaRPr>
        </a:p>
      </dsp:txBody>
      <dsp:txXfrm>
        <a:off x="7094846" y="1017697"/>
        <a:ext cx="1484260" cy="1499916"/>
      </dsp:txXfrm>
    </dsp:sp>
    <dsp:sp modelId="{6BAB2467-7E77-4B1B-9FDE-8FDAAD63C282}">
      <dsp:nvSpPr>
        <dsp:cNvPr id="0" name=""/>
        <dsp:cNvSpPr/>
      </dsp:nvSpPr>
      <dsp:spPr>
        <a:xfrm rot="5400000">
          <a:off x="7712039" y="1903043"/>
          <a:ext cx="2092404" cy="146232"/>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6009"/>
              <a:satOff val="14639"/>
              <a:lumOff val="115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026914-33F7-4053-8D51-59294B2A5D5A}">
      <dsp:nvSpPr>
        <dsp:cNvPr id="0" name=""/>
        <dsp:cNvSpPr/>
      </dsp:nvSpPr>
      <dsp:spPr>
        <a:xfrm>
          <a:off x="8685125" y="3022362"/>
          <a:ext cx="1827907" cy="697468"/>
        </a:xfrm>
        <a:prstGeom prst="chevron">
          <a:avLst>
            <a:gd name="adj" fmla="val 25000"/>
          </a:avLst>
        </a:prstGeom>
        <a:solidFill>
          <a:schemeClr val="accent5">
            <a:shade val="80000"/>
            <a:hueOff val="-6009"/>
            <a:satOff val="14639"/>
            <a:lumOff val="11500"/>
            <a:alphaOff val="0"/>
          </a:schemeClr>
        </a:solidFill>
        <a:ln w="12700" cap="flat" cmpd="sng" algn="ctr">
          <a:solidFill>
            <a:schemeClr val="accent5">
              <a:shade val="80000"/>
              <a:hueOff val="-6009"/>
              <a:satOff val="14639"/>
              <a:lumOff val="11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125000"/>
            </a:lnSpc>
            <a:spcBef>
              <a:spcPct val="0"/>
            </a:spcBef>
            <a:spcAft>
              <a:spcPts val="0"/>
            </a:spcAft>
            <a:buNone/>
          </a:pPr>
          <a:r>
            <a:rPr lang="en-US" sz="1600" b="1" i="0" kern="1200" cap="all" spc="200" baseline="0" dirty="0">
              <a:solidFill>
                <a:schemeClr val="accent2">
                  <a:lumMod val="50000"/>
                </a:schemeClr>
              </a:solidFill>
              <a:latin typeface="Adobe Hebrew" panose="02040503050201020203" pitchFamily="18" charset="-79"/>
              <a:cs typeface="Adobe Hebrew" panose="02040503050201020203" pitchFamily="18" charset="-79"/>
            </a:rPr>
            <a:t>2006 – Present</a:t>
          </a:r>
          <a:endParaRPr lang="en-US" sz="1600" b="1" kern="1200" dirty="0">
            <a:solidFill>
              <a:schemeClr val="bg1"/>
            </a:solidFill>
            <a:latin typeface="Adobe Hebrew" panose="02040503050201020203" pitchFamily="18" charset="-79"/>
            <a:cs typeface="Adobe Hebrew" panose="02040503050201020203" pitchFamily="18" charset="-79"/>
          </a:endParaRPr>
        </a:p>
      </dsp:txBody>
      <dsp:txXfrm>
        <a:off x="8859492" y="3022362"/>
        <a:ext cx="1479173" cy="697468"/>
      </dsp:txXfrm>
    </dsp:sp>
    <dsp:sp modelId="{4CFD3F45-A80D-4398-BF5C-0B8DC2BB17AC}">
      <dsp:nvSpPr>
        <dsp:cNvPr id="0" name=""/>
        <dsp:cNvSpPr/>
      </dsp:nvSpPr>
      <dsp:spPr>
        <a:xfrm>
          <a:off x="8831358" y="1017697"/>
          <a:ext cx="1484260" cy="1499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1" kern="1200" dirty="0">
              <a:solidFill>
                <a:schemeClr val="bg1"/>
              </a:solidFill>
              <a:latin typeface="Adobe Hebrew" panose="02040503050201020203" pitchFamily="18" charset="-79"/>
              <a:cs typeface="Adobe Hebrew" panose="02040503050201020203" pitchFamily="18" charset="-79"/>
            </a:rPr>
            <a:t>Optimization and improvement of the wall and it’s subsidiary technologies</a:t>
          </a:r>
        </a:p>
      </dsp:txBody>
      <dsp:txXfrm>
        <a:off x="8831358" y="1017697"/>
        <a:ext cx="1484260" cy="14999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56552"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3022362"/>
          <a:ext cx="2189894" cy="697468"/>
        </a:xfrm>
        <a:prstGeom prst="homePlate">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0" i="0" kern="1200" cap="all" spc="200" baseline="0" dirty="0">
              <a:solidFill>
                <a:schemeClr val="accent2">
                  <a:lumMod val="50000"/>
                </a:schemeClr>
              </a:solidFill>
              <a:latin typeface="+mj-lt"/>
            </a:rPr>
            <a:t>Sep 20XX</a:t>
          </a:r>
          <a:endParaRPr lang="en-US" sz="1800" kern="1200" cap="all" spc="200" baseline="0" dirty="0">
            <a:solidFill>
              <a:schemeClr val="accent2">
                <a:lumMod val="50000"/>
              </a:schemeClr>
            </a:solidFill>
            <a:latin typeface="+mj-lt"/>
          </a:endParaRPr>
        </a:p>
      </dsp:txBody>
      <dsp:txXfrm>
        <a:off x="2053" y="3022362"/>
        <a:ext cx="2102711" cy="697468"/>
      </dsp:txXfrm>
    </dsp:sp>
    <dsp:sp modelId="{810D7AA7-A541-4507-BE7F-36CCF210089F}">
      <dsp:nvSpPr>
        <dsp:cNvPr id="0" name=""/>
        <dsp:cNvSpPr/>
      </dsp:nvSpPr>
      <dsp:spPr>
        <a:xfrm>
          <a:off x="177245"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dirty="0">
              <a:solidFill>
                <a:schemeClr val="bg1"/>
              </a:solidFill>
            </a:rPr>
            <a:t>Synergize scalable </a:t>
          </a:r>
        </a:p>
        <a:p>
          <a:pPr marL="0" lvl="0" indent="0" algn="l" defTabSz="711200">
            <a:lnSpc>
              <a:spcPct val="125000"/>
            </a:lnSpc>
            <a:spcBef>
              <a:spcPct val="0"/>
            </a:spcBef>
            <a:spcAft>
              <a:spcPts val="0"/>
            </a:spcAft>
            <a:buNone/>
          </a:pPr>
          <a:r>
            <a:rPr lang="en-US" sz="1600" b="0" i="0" kern="1200" dirty="0">
              <a:solidFill>
                <a:schemeClr val="bg1"/>
              </a:solidFill>
            </a:rPr>
            <a:t>e-commerce</a:t>
          </a:r>
          <a:endParaRPr lang="en-US" sz="1600" kern="1200" dirty="0">
            <a:solidFill>
              <a:schemeClr val="bg1"/>
            </a:solidFill>
          </a:endParaRPr>
        </a:p>
      </dsp:txBody>
      <dsp:txXfrm>
        <a:off x="177245" y="1035072"/>
        <a:ext cx="1778194" cy="1482540"/>
      </dsp:txXfrm>
    </dsp:sp>
    <dsp:sp modelId="{E41E7729-FD3F-426D-804C-45BD60BD762D}">
      <dsp:nvSpPr>
        <dsp:cNvPr id="0" name=""/>
        <dsp:cNvSpPr/>
      </dsp:nvSpPr>
      <dsp:spPr>
        <a:xfrm rot="5400000">
          <a:off x="1123846"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1502"/>
              <a:satOff val="3660"/>
              <a:lumOff val="28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0" i="0" kern="1200" cap="all" spc="200" baseline="0" dirty="0">
              <a:solidFill>
                <a:schemeClr val="accent2">
                  <a:lumMod val="50000"/>
                </a:schemeClr>
              </a:solidFill>
              <a:latin typeface="+mj-lt"/>
            </a:rPr>
            <a:t>Nov 20XX</a:t>
          </a:r>
          <a:endParaRPr lang="en-US" sz="1800" kern="1200" cap="all" spc="200" baseline="0" dirty="0">
            <a:solidFill>
              <a:schemeClr val="accent2">
                <a:lumMod val="50000"/>
              </a:schemeClr>
            </a:solidFill>
            <a:latin typeface="+mj-lt"/>
          </a:endParaRPr>
        </a:p>
      </dsp:txBody>
      <dsp:txXfrm>
        <a:off x="2256820" y="3022362"/>
        <a:ext cx="1841160" cy="697468"/>
      </dsp:txXfrm>
    </dsp:sp>
    <dsp:sp modelId="{5E07F9E4-149C-4A89-848F-4ABDD305F0C5}">
      <dsp:nvSpPr>
        <dsp:cNvPr id="0" name=""/>
        <dsp:cNvSpPr/>
      </dsp:nvSpPr>
      <dsp:spPr>
        <a:xfrm>
          <a:off x="2257644"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dirty="0">
              <a:solidFill>
                <a:schemeClr val="bg1"/>
              </a:solidFill>
            </a:rPr>
            <a:t>Disseminate standardized metrics</a:t>
          </a:r>
          <a:endParaRPr lang="en-US" sz="1600" kern="1200" dirty="0">
            <a:solidFill>
              <a:schemeClr val="bg1"/>
            </a:solidFill>
          </a:endParaRPr>
        </a:p>
      </dsp:txBody>
      <dsp:txXfrm>
        <a:off x="2257644" y="1035072"/>
        <a:ext cx="1778194" cy="1482540"/>
      </dsp:txXfrm>
    </dsp:sp>
    <dsp:sp modelId="{473F2067-7126-4D56-A328-5A8CFD3D8D52}">
      <dsp:nvSpPr>
        <dsp:cNvPr id="0" name=""/>
        <dsp:cNvSpPr/>
      </dsp:nvSpPr>
      <dsp:spPr>
        <a:xfrm rot="5400000">
          <a:off x="3204246"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3005"/>
              <a:satOff val="7319"/>
              <a:lumOff val="575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0" i="0" kern="1200" cap="all" spc="200" baseline="0" dirty="0">
              <a:solidFill>
                <a:schemeClr val="accent2">
                  <a:lumMod val="50000"/>
                </a:schemeClr>
              </a:solidFill>
              <a:latin typeface="+mj-lt"/>
            </a:rPr>
            <a:t>Jan 20XX</a:t>
          </a:r>
          <a:endParaRPr lang="en-US" sz="1800" kern="1200" cap="all" spc="200" baseline="0" dirty="0">
            <a:solidFill>
              <a:schemeClr val="accent2">
                <a:lumMod val="50000"/>
              </a:schemeClr>
            </a:solidFill>
            <a:latin typeface="+mj-lt"/>
          </a:endParaRPr>
        </a:p>
      </dsp:txBody>
      <dsp:txXfrm>
        <a:off x="4337219" y="3022362"/>
        <a:ext cx="1841160" cy="697468"/>
      </dsp:txXfrm>
    </dsp:sp>
    <dsp:sp modelId="{FD7B29F2-0D66-4B4B-BC8A-82DA23575305}">
      <dsp:nvSpPr>
        <dsp:cNvPr id="0" name=""/>
        <dsp:cNvSpPr/>
      </dsp:nvSpPr>
      <dsp:spPr>
        <a:xfrm>
          <a:off x="4338044"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dirty="0">
              <a:solidFill>
                <a:schemeClr val="bg1"/>
              </a:solidFill>
            </a:rPr>
            <a:t>Coordinate </a:t>
          </a:r>
          <a:br>
            <a:rPr lang="en-US" sz="1600" b="0" i="0" kern="1200" dirty="0">
              <a:solidFill>
                <a:schemeClr val="bg1"/>
              </a:solidFill>
            </a:rPr>
          </a:br>
          <a:r>
            <a:rPr lang="en-US" sz="1600" b="0" i="0" kern="1200" dirty="0">
              <a:solidFill>
                <a:schemeClr val="bg1"/>
              </a:solidFill>
            </a:rPr>
            <a:t>e-business applications</a:t>
          </a:r>
          <a:endParaRPr lang="en-US" sz="1600" kern="1200" dirty="0">
            <a:solidFill>
              <a:schemeClr val="bg1"/>
            </a:solidFill>
          </a:endParaRPr>
        </a:p>
      </dsp:txBody>
      <dsp:txXfrm>
        <a:off x="4338044" y="1035072"/>
        <a:ext cx="1778194" cy="1482540"/>
      </dsp:txXfrm>
    </dsp:sp>
    <dsp:sp modelId="{867247C7-675B-475B-B197-D1F36C803805}">
      <dsp:nvSpPr>
        <dsp:cNvPr id="0" name=""/>
        <dsp:cNvSpPr/>
      </dsp:nvSpPr>
      <dsp:spPr>
        <a:xfrm rot="5400000">
          <a:off x="5284645"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4507"/>
              <a:satOff val="10979"/>
              <a:lumOff val="86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46AE26-64EA-49D6-8E58-02C11EFB9FB9}">
      <dsp:nvSpPr>
        <dsp:cNvPr id="0" name=""/>
        <dsp:cNvSpPr/>
      </dsp:nvSpPr>
      <dsp:spPr>
        <a:xfrm>
          <a:off x="6243252"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0" i="0" kern="1200" cap="all" spc="200" baseline="0" dirty="0">
              <a:solidFill>
                <a:schemeClr val="accent2">
                  <a:lumMod val="50000"/>
                </a:schemeClr>
              </a:solidFill>
              <a:latin typeface="+mj-lt"/>
            </a:rPr>
            <a:t>Mar 20XX</a:t>
          </a:r>
          <a:endParaRPr lang="en-US" sz="1800" kern="1200" cap="all" spc="200" baseline="0" dirty="0">
            <a:solidFill>
              <a:schemeClr val="accent2">
                <a:lumMod val="50000"/>
              </a:schemeClr>
            </a:solidFill>
            <a:latin typeface="+mj-lt"/>
          </a:endParaRPr>
        </a:p>
      </dsp:txBody>
      <dsp:txXfrm>
        <a:off x="6417619" y="3022362"/>
        <a:ext cx="1841160" cy="697468"/>
      </dsp:txXfrm>
    </dsp:sp>
    <dsp:sp modelId="{BBC1FACD-D752-4E1B-BCF3-249E980F80C6}">
      <dsp:nvSpPr>
        <dsp:cNvPr id="0" name=""/>
        <dsp:cNvSpPr/>
      </dsp:nvSpPr>
      <dsp:spPr>
        <a:xfrm>
          <a:off x="6418443"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dirty="0">
              <a:solidFill>
                <a:schemeClr val="bg1"/>
              </a:solidFill>
            </a:rPr>
            <a:t>Foster holistically superior methodologies</a:t>
          </a:r>
          <a:endParaRPr lang="en-US" sz="1600" kern="1200" dirty="0">
            <a:solidFill>
              <a:schemeClr val="bg1"/>
            </a:solidFill>
          </a:endParaRPr>
        </a:p>
      </dsp:txBody>
      <dsp:txXfrm>
        <a:off x="6418443" y="1035072"/>
        <a:ext cx="1778194" cy="1482540"/>
      </dsp:txXfrm>
    </dsp:sp>
    <dsp:sp modelId="{BC6B70BB-0DB1-43FE-AD96-2BCE8F8B8259}">
      <dsp:nvSpPr>
        <dsp:cNvPr id="0" name=""/>
        <dsp:cNvSpPr/>
      </dsp:nvSpPr>
      <dsp:spPr>
        <a:xfrm rot="5400000">
          <a:off x="7365045"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6009"/>
              <a:satOff val="14639"/>
              <a:lumOff val="115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404003-22FB-4F68-AF6B-EF354B112AF2}">
      <dsp:nvSpPr>
        <dsp:cNvPr id="0" name=""/>
        <dsp:cNvSpPr/>
      </dsp:nvSpPr>
      <dsp:spPr>
        <a:xfrm>
          <a:off x="8323651"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0" i="0" kern="1200" cap="all" spc="200" baseline="0" dirty="0">
              <a:solidFill>
                <a:schemeClr val="accent2">
                  <a:lumMod val="50000"/>
                </a:schemeClr>
              </a:solidFill>
              <a:latin typeface="+mj-lt"/>
            </a:rPr>
            <a:t>May 20XX</a:t>
          </a:r>
          <a:endParaRPr lang="en-US" sz="1800" kern="1200" cap="all" spc="200" baseline="0" dirty="0">
            <a:solidFill>
              <a:schemeClr val="accent2">
                <a:lumMod val="50000"/>
              </a:schemeClr>
            </a:solidFill>
            <a:latin typeface="+mj-lt"/>
          </a:endParaRPr>
        </a:p>
      </dsp:txBody>
      <dsp:txXfrm>
        <a:off x="8498018" y="3022362"/>
        <a:ext cx="1841160" cy="697468"/>
      </dsp:txXfrm>
    </dsp:sp>
    <dsp:sp modelId="{2A14C8C8-7A8E-4776-AD4D-7003CC7FEBF2}">
      <dsp:nvSpPr>
        <dsp:cNvPr id="0" name=""/>
        <dsp:cNvSpPr/>
      </dsp:nvSpPr>
      <dsp:spPr>
        <a:xfrm>
          <a:off x="8498843"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dirty="0">
              <a:solidFill>
                <a:schemeClr val="bg1"/>
              </a:solidFill>
            </a:rPr>
            <a:t>Deploy strategic networks with compelling </a:t>
          </a:r>
        </a:p>
        <a:p>
          <a:pPr marL="0" lvl="0" indent="0" algn="l" defTabSz="711200">
            <a:lnSpc>
              <a:spcPct val="125000"/>
            </a:lnSpc>
            <a:spcBef>
              <a:spcPct val="0"/>
            </a:spcBef>
            <a:spcAft>
              <a:spcPts val="0"/>
            </a:spcAft>
            <a:buNone/>
          </a:pPr>
          <a:r>
            <a:rPr lang="en-US" sz="1600" b="0" i="0" kern="1200" dirty="0">
              <a:solidFill>
                <a:schemeClr val="bg1"/>
              </a:solidFill>
            </a:rPr>
            <a:t>e-business needs</a:t>
          </a:r>
          <a:endParaRPr lang="en-US" sz="1600" kern="1200" dirty="0">
            <a:solidFill>
              <a:schemeClr val="bg1"/>
            </a:solidFill>
          </a:endParaRPr>
        </a:p>
      </dsp:txBody>
      <dsp:txXfrm>
        <a:off x="8498843" y="1035072"/>
        <a:ext cx="1778194" cy="148254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FCD50D-240B-4202-BA15-9436303309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0986A40-88CC-4CF8-A82C-0522A84173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78CE2-C833-4BFB-B646-A41BF50DD3DE}" type="datetimeFigureOut">
              <a:rPr lang="en-US" smtClean="0"/>
              <a:t>11/26/2022</a:t>
            </a:fld>
            <a:endParaRPr lang="en-US" dirty="0"/>
          </a:p>
        </p:txBody>
      </p:sp>
      <p:sp>
        <p:nvSpPr>
          <p:cNvPr id="4" name="Footer Placeholder 3">
            <a:extLst>
              <a:ext uri="{FF2B5EF4-FFF2-40B4-BE49-F238E27FC236}">
                <a16:creationId xmlns:a16="http://schemas.microsoft.com/office/drawing/2014/main" id="{7021F718-5D0C-484C-9E94-4002D1F60A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46DE25-1D25-4297-ACEE-43B0A6165A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06342-55CD-4F55-9921-27DD6E1BACC4}" type="slidenum">
              <a:rPr lang="en-US" smtClean="0"/>
              <a:t>‹#›</a:t>
            </a:fld>
            <a:endParaRPr lang="en-US" dirty="0"/>
          </a:p>
        </p:txBody>
      </p:sp>
    </p:spTree>
    <p:extLst>
      <p:ext uri="{BB962C8B-B14F-4D97-AF65-F5344CB8AC3E}">
        <p14:creationId xmlns:p14="http://schemas.microsoft.com/office/powerpoint/2010/main" val="1115951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5D0CA-A9EA-4786-92CB-50D9D9B29FEF}" type="datetimeFigureOut">
              <a:rPr lang="en-US" smtClean="0"/>
              <a:t>11/26/2022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86772-94DE-41DD-845F-738AE05EE900}" type="slidenum">
              <a:rPr lang="en-US" smtClean="0"/>
              <a:t>‹#›</a:t>
            </a:fld>
            <a:endParaRPr lang="en-US" dirty="0"/>
          </a:p>
        </p:txBody>
      </p:sp>
    </p:spTree>
    <p:extLst>
      <p:ext uri="{BB962C8B-B14F-4D97-AF65-F5344CB8AC3E}">
        <p14:creationId xmlns:p14="http://schemas.microsoft.com/office/powerpoint/2010/main" val="391842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C86772-94DE-41DD-845F-738AE05EE900}" type="slidenum">
              <a:rPr lang="en-US" smtClean="0"/>
              <a:t>18</a:t>
            </a:fld>
            <a:endParaRPr lang="en-US" dirty="0"/>
          </a:p>
        </p:txBody>
      </p:sp>
    </p:spTree>
    <p:extLst>
      <p:ext uri="{BB962C8B-B14F-4D97-AF65-F5344CB8AC3E}">
        <p14:creationId xmlns:p14="http://schemas.microsoft.com/office/powerpoint/2010/main" val="3007165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BE5F371-5525-435D-A976-3813CDC7E2F7}"/>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8332B57-459F-4669-8A88-96A6A1E147B5}"/>
              </a:ext>
            </a:extLst>
          </p:cNvPr>
          <p:cNvSpPr>
            <a:spLocks noGrp="1"/>
          </p:cNvSpPr>
          <p:nvPr>
            <p:ph type="title" hasCustomPrompt="1"/>
          </p:nvPr>
        </p:nvSpPr>
        <p:spPr>
          <a:xfrm>
            <a:off x="6433925" y="0"/>
            <a:ext cx="5758075" cy="5391215"/>
          </a:xfrm>
          <a:prstGeom prst="rect">
            <a:avLst/>
          </a:prstGeom>
          <a:solidFill>
            <a:schemeClr val="accent6">
              <a:lumMod val="60000"/>
              <a:lumOff val="40000"/>
              <a:alpha val="5000"/>
            </a:schemeClr>
          </a:solidFill>
        </p:spPr>
        <p:txBody>
          <a:bodyPr tIns="5394960" anchor="b"/>
          <a:lstStyle>
            <a:lvl1pPr>
              <a:lnSpc>
                <a:spcPct val="80000"/>
              </a:lnSpc>
              <a:defRPr sz="6000" cap="all" spc="200" baseline="0">
                <a:solidFill>
                  <a:schemeClr val="bg1"/>
                </a:solidFill>
              </a:defRPr>
            </a:lvl1pPr>
          </a:lstStyle>
          <a:p>
            <a:r>
              <a:rPr lang="en-US" dirty="0"/>
              <a:t>Click to add title</a:t>
            </a:r>
          </a:p>
        </p:txBody>
      </p:sp>
      <p:sp>
        <p:nvSpPr>
          <p:cNvPr id="10" name="Text Placeholder 12">
            <a:extLst>
              <a:ext uri="{FF2B5EF4-FFF2-40B4-BE49-F238E27FC236}">
                <a16:creationId xmlns:a16="http://schemas.microsoft.com/office/drawing/2014/main" id="{F4472392-D2F6-424E-BA23-46AF83099FC5}"/>
              </a:ext>
            </a:extLst>
          </p:cNvPr>
          <p:cNvSpPr>
            <a:spLocks noGrp="1"/>
          </p:cNvSpPr>
          <p:nvPr>
            <p:ph type="body" sz="quarter" idx="15" hasCustomPrompt="1"/>
          </p:nvPr>
        </p:nvSpPr>
        <p:spPr>
          <a:xfrm>
            <a:off x="6433926" y="5391215"/>
            <a:ext cx="5758074" cy="1466785"/>
          </a:xfrm>
          <a:prstGeom prst="rect">
            <a:avLst/>
          </a:prstGeom>
          <a:solidFill>
            <a:schemeClr val="accent6">
              <a:lumMod val="60000"/>
              <a:lumOff val="40000"/>
              <a:alpha val="5000"/>
            </a:schemeClr>
          </a:solidFill>
        </p:spPr>
        <p:txBody>
          <a:bodyPr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pic>
        <p:nvPicPr>
          <p:cNvPr id="7" name="Graphic 6">
            <a:extLst>
              <a:ext uri="{FF2B5EF4-FFF2-40B4-BE49-F238E27FC236}">
                <a16:creationId xmlns:a16="http://schemas.microsoft.com/office/drawing/2014/main" id="{F49209FF-BA53-4DEA-823A-B6660FF169BA}"/>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0" y="0"/>
            <a:ext cx="6434138" cy="6858000"/>
          </a:xfrm>
          <a:prstGeom prst="rect">
            <a:avLst/>
          </a:prstGeom>
        </p:spPr>
      </p:pic>
    </p:spTree>
    <p:extLst>
      <p:ext uri="{BB962C8B-B14F-4D97-AF65-F5344CB8AC3E}">
        <p14:creationId xmlns:p14="http://schemas.microsoft.com/office/powerpoint/2010/main" val="2243381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bg>
      <p:bgPr>
        <a:solidFill>
          <a:schemeClr val="accent4"/>
        </a:solidFill>
        <a:effectLst/>
      </p:bgPr>
    </p:bg>
    <p:spTree>
      <p:nvGrpSpPr>
        <p:cNvPr id="1" name=""/>
        <p:cNvGrpSpPr/>
        <p:nvPr/>
      </p:nvGrpSpPr>
      <p:grpSpPr>
        <a:xfrm>
          <a:off x="0" y="0"/>
          <a:ext cx="0" cy="0"/>
          <a:chOff x="0" y="0"/>
          <a:chExt cx="0" cy="0"/>
        </a:xfrm>
      </p:grpSpPr>
      <p:sp>
        <p:nvSpPr>
          <p:cNvPr id="45" name="Graphic 43">
            <a:extLst>
              <a:ext uri="{FF2B5EF4-FFF2-40B4-BE49-F238E27FC236}">
                <a16:creationId xmlns:a16="http://schemas.microsoft.com/office/drawing/2014/main" id="{D76CD6FD-D22D-437F-BDAE-7B3ECB0EF581}"/>
              </a:ext>
              <a:ext uri="{C183D7F6-B498-43B3-948B-1728B52AA6E4}">
                <adec:decorative xmlns:adec="http://schemas.microsoft.com/office/drawing/2017/decorative" val="1"/>
              </a:ext>
            </a:extLst>
          </p:cNvPr>
          <p:cNvSpPr/>
          <p:nvPr/>
        </p:nvSpPr>
        <p:spPr>
          <a:xfrm>
            <a:off x="4729937" y="0"/>
            <a:ext cx="7462063" cy="6858000"/>
          </a:xfrm>
          <a:custGeom>
            <a:avLst/>
            <a:gdLst>
              <a:gd name="connsiteX0" fmla="*/ 2766060 w 5591365"/>
              <a:gd name="connsiteY0" fmla="*/ 1566101 h 5138737"/>
              <a:gd name="connsiteX1" fmla="*/ 658749 w 5591365"/>
              <a:gd name="connsiteY1" fmla="*/ 2875979 h 5138737"/>
              <a:gd name="connsiteX2" fmla="*/ 0 w 5591365"/>
              <a:gd name="connsiteY2" fmla="*/ 4702016 h 5138737"/>
              <a:gd name="connsiteX3" fmla="*/ 26670 w 5591365"/>
              <a:gd name="connsiteY3" fmla="*/ 5138738 h 5138737"/>
              <a:gd name="connsiteX4" fmla="*/ 2675763 w 5591365"/>
              <a:gd name="connsiteY4" fmla="*/ 5138738 h 5138737"/>
              <a:gd name="connsiteX5" fmla="*/ 2481072 w 5591365"/>
              <a:gd name="connsiteY5" fmla="*/ 4439984 h 5138737"/>
              <a:gd name="connsiteX6" fmla="*/ 2804636 w 5591365"/>
              <a:gd name="connsiteY6" fmla="*/ 3584734 h 5138737"/>
              <a:gd name="connsiteX7" fmla="*/ 3798570 w 5591365"/>
              <a:gd name="connsiteY7" fmla="*/ 2814257 h 5138737"/>
              <a:gd name="connsiteX8" fmla="*/ 5378101 w 5591365"/>
              <a:gd name="connsiteY8" fmla="*/ 4717352 h 5138737"/>
              <a:gd name="connsiteX9" fmla="*/ 4949381 w 5591365"/>
              <a:gd name="connsiteY9" fmla="*/ 5138642 h 5138737"/>
              <a:gd name="connsiteX10" fmla="*/ 5591366 w 5591365"/>
              <a:gd name="connsiteY10" fmla="*/ 5138642 h 5138737"/>
              <a:gd name="connsiteX11" fmla="*/ 5591366 w 5591365"/>
              <a:gd name="connsiteY11" fmla="*/ 0 h 5138737"/>
              <a:gd name="connsiteX12" fmla="*/ 5397056 w 5591365"/>
              <a:gd name="connsiteY12" fmla="*/ 0 h 5138737"/>
              <a:gd name="connsiteX13" fmla="*/ 4684681 w 5591365"/>
              <a:gd name="connsiteY13" fmla="*/ 595217 h 5138737"/>
              <a:gd name="connsiteX14" fmla="*/ 4254627 w 5591365"/>
              <a:gd name="connsiteY14" fmla="*/ 0 h 5138737"/>
              <a:gd name="connsiteX15" fmla="*/ 1910620 w 5591365"/>
              <a:gd name="connsiteY15" fmla="*/ 0 h 5138737"/>
              <a:gd name="connsiteX16" fmla="*/ 2018633 w 5591365"/>
              <a:gd name="connsiteY16" fmla="*/ 314039 h 5138737"/>
              <a:gd name="connsiteX17" fmla="*/ 2766060 w 5591365"/>
              <a:gd name="connsiteY17" fmla="*/ 1566101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1365" h="5138737">
                <a:moveTo>
                  <a:pt x="2766060" y="1566101"/>
                </a:moveTo>
                <a:cubicBezTo>
                  <a:pt x="1800416" y="1946243"/>
                  <a:pt x="1097947" y="2382869"/>
                  <a:pt x="658749" y="2875979"/>
                </a:cubicBezTo>
                <a:cubicBezTo>
                  <a:pt x="219551" y="3368993"/>
                  <a:pt x="0" y="3977735"/>
                  <a:pt x="0" y="4702016"/>
                </a:cubicBezTo>
                <a:cubicBezTo>
                  <a:pt x="0" y="4853178"/>
                  <a:pt x="9049" y="4998720"/>
                  <a:pt x="26670" y="5138738"/>
                </a:cubicBezTo>
                <a:lnTo>
                  <a:pt x="2675763" y="5138738"/>
                </a:lnTo>
                <a:cubicBezTo>
                  <a:pt x="2546033" y="4937951"/>
                  <a:pt x="2481072" y="4705065"/>
                  <a:pt x="2481072" y="4439984"/>
                </a:cubicBezTo>
                <a:cubicBezTo>
                  <a:pt x="2481072" y="4136898"/>
                  <a:pt x="2588990" y="3851815"/>
                  <a:pt x="2804636" y="3584734"/>
                </a:cubicBezTo>
                <a:cubicBezTo>
                  <a:pt x="3020378" y="3317653"/>
                  <a:pt x="3351657" y="3060764"/>
                  <a:pt x="3798570" y="2814257"/>
                </a:cubicBezTo>
                <a:lnTo>
                  <a:pt x="5378101" y="4717352"/>
                </a:lnTo>
                <a:cubicBezTo>
                  <a:pt x="5225510" y="4879181"/>
                  <a:pt x="5082635" y="5019580"/>
                  <a:pt x="4949381" y="5138642"/>
                </a:cubicBezTo>
                <a:lnTo>
                  <a:pt x="5591366" y="5138642"/>
                </a:lnTo>
                <a:lnTo>
                  <a:pt x="5591366" y="0"/>
                </a:lnTo>
                <a:lnTo>
                  <a:pt x="5397056" y="0"/>
                </a:lnTo>
                <a:cubicBezTo>
                  <a:pt x="5226368" y="200978"/>
                  <a:pt x="4988910" y="399383"/>
                  <a:pt x="4684681" y="595217"/>
                </a:cubicBezTo>
                <a:cubicBezTo>
                  <a:pt x="4507230" y="377000"/>
                  <a:pt x="4364070" y="178689"/>
                  <a:pt x="4254627" y="0"/>
                </a:cubicBezTo>
                <a:lnTo>
                  <a:pt x="1910620" y="0"/>
                </a:lnTo>
                <a:cubicBezTo>
                  <a:pt x="1941005" y="105728"/>
                  <a:pt x="1976914" y="210407"/>
                  <a:pt x="2018633" y="314039"/>
                </a:cubicBezTo>
                <a:cubicBezTo>
                  <a:pt x="2172748" y="696754"/>
                  <a:pt x="2421922" y="1114044"/>
                  <a:pt x="2766060" y="1566101"/>
                </a:cubicBezTo>
                <a:close/>
              </a:path>
            </a:pathLst>
          </a:custGeom>
          <a:solidFill>
            <a:schemeClr val="accent3">
              <a:lumMod val="60000"/>
              <a:lumOff val="40000"/>
              <a:alpha val="10000"/>
            </a:schemeClr>
          </a:solidFill>
          <a:ln w="9525" cap="flat">
            <a:noFill/>
            <a:prstDash val="solid"/>
            <a:miter/>
          </a:ln>
        </p:spPr>
        <p:txBody>
          <a:bodyPr rtlCol="0" anchor="ctr"/>
          <a:lstStyle/>
          <a:p>
            <a:endParaRPr lang="en-US" dirty="0"/>
          </a:p>
        </p:txBody>
      </p:sp>
      <p:sp>
        <p:nvSpPr>
          <p:cNvPr id="7" name="Rectangle 6">
            <a:extLst>
              <a:ext uri="{FF2B5EF4-FFF2-40B4-BE49-F238E27FC236}">
                <a16:creationId xmlns:a16="http://schemas.microsoft.com/office/drawing/2014/main" id="{C008A071-1D5B-4870-BDE1-3D78609407E6}"/>
              </a:ext>
              <a:ext uri="{C183D7F6-B498-43B3-948B-1728B52AA6E4}">
                <adec:decorative xmlns:adec="http://schemas.microsoft.com/office/drawing/2017/decorative" val="1"/>
              </a:ext>
            </a:extLst>
          </p:cNvPr>
          <p:cNvSpPr/>
          <p:nvPr userDrawn="1"/>
        </p:nvSpPr>
        <p:spPr>
          <a:xfrm>
            <a:off x="951982"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5C4D3E7-34AF-4BBC-820B-B9D5B5582A03}"/>
              </a:ext>
              <a:ext uri="{C183D7F6-B498-43B3-948B-1728B52AA6E4}">
                <adec:decorative xmlns:adec="http://schemas.microsoft.com/office/drawing/2017/decorative" val="1"/>
              </a:ext>
            </a:extLst>
          </p:cNvPr>
          <p:cNvSpPr/>
          <p:nvPr userDrawn="1"/>
        </p:nvSpPr>
        <p:spPr>
          <a:xfrm>
            <a:off x="951982" y="3058235"/>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35B180-197F-4655-9DF9-6F97871FDF42}"/>
              </a:ext>
              <a:ext uri="{C183D7F6-B498-43B3-948B-1728B52AA6E4}">
                <adec:decorative xmlns:adec="http://schemas.microsoft.com/office/drawing/2017/decorative" val="1"/>
              </a:ext>
            </a:extLst>
          </p:cNvPr>
          <p:cNvSpPr/>
          <p:nvPr userDrawn="1"/>
        </p:nvSpPr>
        <p:spPr>
          <a:xfrm>
            <a:off x="951982" y="4531739"/>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0E411CF-DDD5-47E6-AE48-6E78CED74992}"/>
              </a:ext>
              <a:ext uri="{C183D7F6-B498-43B3-948B-1728B52AA6E4}">
                <adec:decorative xmlns:adec="http://schemas.microsoft.com/office/drawing/2017/decorative" val="1"/>
              </a:ext>
            </a:extLst>
          </p:cNvPr>
          <p:cNvSpPr/>
          <p:nvPr userDrawn="1"/>
        </p:nvSpPr>
        <p:spPr>
          <a:xfrm>
            <a:off x="6298164"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D1CE1B6-B343-4CB0-8870-8F3029C9402A}"/>
              </a:ext>
              <a:ext uri="{C183D7F6-B498-43B3-948B-1728B52AA6E4}">
                <adec:decorative xmlns:adec="http://schemas.microsoft.com/office/drawing/2017/decorative" val="1"/>
              </a:ext>
            </a:extLst>
          </p:cNvPr>
          <p:cNvSpPr/>
          <p:nvPr userDrawn="1"/>
        </p:nvSpPr>
        <p:spPr>
          <a:xfrm>
            <a:off x="6298164" y="3058235"/>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4DF789-75CD-4A82-A55E-B3FA178A944C}"/>
              </a:ext>
            </a:extLst>
          </p:cNvPr>
          <p:cNvSpPr>
            <a:spLocks noGrp="1"/>
          </p:cNvSpPr>
          <p:nvPr>
            <p:ph type="title" hasCustomPrompt="1"/>
          </p:nvPr>
        </p:nvSpPr>
        <p:spPr>
          <a:xfrm>
            <a:off x="847531" y="521208"/>
            <a:ext cx="10302551" cy="535197"/>
          </a:xfrm>
          <a:prstGeom prst="rect">
            <a:avLst/>
          </a:prstGeom>
        </p:spPr>
        <p:txBody>
          <a:bodyPr/>
          <a:lstStyle>
            <a:lvl1pPr>
              <a:defRPr sz="3200" cap="all" spc="2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8148E7C4-0020-4D4D-98B4-CF74932ABA7B}"/>
              </a:ext>
            </a:extLst>
          </p:cNvPr>
          <p:cNvSpPr>
            <a:spLocks noGrp="1"/>
          </p:cNvSpPr>
          <p:nvPr>
            <p:ph type="body" sz="quarter" idx="25" hasCustomPrompt="1"/>
          </p:nvPr>
        </p:nvSpPr>
        <p:spPr>
          <a:xfrm>
            <a:off x="951983"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17" name="Text Placeholder 14">
            <a:extLst>
              <a:ext uri="{FF2B5EF4-FFF2-40B4-BE49-F238E27FC236}">
                <a16:creationId xmlns:a16="http://schemas.microsoft.com/office/drawing/2014/main" id="{B661FBF8-345F-44C0-8E07-2ADA2912EB31}"/>
              </a:ext>
            </a:extLst>
          </p:cNvPr>
          <p:cNvSpPr>
            <a:spLocks noGrp="1"/>
          </p:cNvSpPr>
          <p:nvPr>
            <p:ph type="body" sz="quarter" idx="13" hasCustomPrompt="1"/>
          </p:nvPr>
        </p:nvSpPr>
        <p:spPr>
          <a:xfrm>
            <a:off x="257823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18" name="Text Placeholder 17">
            <a:extLst>
              <a:ext uri="{FF2B5EF4-FFF2-40B4-BE49-F238E27FC236}">
                <a16:creationId xmlns:a16="http://schemas.microsoft.com/office/drawing/2014/main" id="{F443AAEC-2D13-4AEA-B6F3-64CD19F5371C}"/>
              </a:ext>
            </a:extLst>
          </p:cNvPr>
          <p:cNvSpPr>
            <a:spLocks noGrp="1"/>
          </p:cNvSpPr>
          <p:nvPr>
            <p:ph type="body" sz="quarter" idx="16" hasCustomPrompt="1"/>
          </p:nvPr>
        </p:nvSpPr>
        <p:spPr>
          <a:xfrm>
            <a:off x="257803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3" name="Text Placeholder 14">
            <a:extLst>
              <a:ext uri="{FF2B5EF4-FFF2-40B4-BE49-F238E27FC236}">
                <a16:creationId xmlns:a16="http://schemas.microsoft.com/office/drawing/2014/main" id="{E645377D-2B37-46EC-85C8-CA0175FE7C78}"/>
              </a:ext>
            </a:extLst>
          </p:cNvPr>
          <p:cNvSpPr>
            <a:spLocks noGrp="1"/>
          </p:cNvSpPr>
          <p:nvPr>
            <p:ph type="body" sz="quarter" idx="28" hasCustomPrompt="1"/>
          </p:nvPr>
        </p:nvSpPr>
        <p:spPr>
          <a:xfrm>
            <a:off x="6298439"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23" name="Text Placeholder 14">
            <a:extLst>
              <a:ext uri="{FF2B5EF4-FFF2-40B4-BE49-F238E27FC236}">
                <a16:creationId xmlns:a16="http://schemas.microsoft.com/office/drawing/2014/main" id="{2BEF198A-8B55-4495-8E2C-7353D5ECB31F}"/>
              </a:ext>
            </a:extLst>
          </p:cNvPr>
          <p:cNvSpPr>
            <a:spLocks noGrp="1"/>
          </p:cNvSpPr>
          <p:nvPr>
            <p:ph type="body" sz="quarter" idx="21" hasCustomPrompt="1"/>
          </p:nvPr>
        </p:nvSpPr>
        <p:spPr>
          <a:xfrm>
            <a:off x="792239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24" name="Text Placeholder 17">
            <a:extLst>
              <a:ext uri="{FF2B5EF4-FFF2-40B4-BE49-F238E27FC236}">
                <a16:creationId xmlns:a16="http://schemas.microsoft.com/office/drawing/2014/main" id="{C1789F23-CF61-46B6-8E1F-7AB61D2742D4}"/>
              </a:ext>
            </a:extLst>
          </p:cNvPr>
          <p:cNvSpPr>
            <a:spLocks noGrp="1"/>
          </p:cNvSpPr>
          <p:nvPr>
            <p:ph type="body" sz="quarter" idx="22" hasCustomPrompt="1"/>
          </p:nvPr>
        </p:nvSpPr>
        <p:spPr>
          <a:xfrm>
            <a:off x="792219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1" name="Text Placeholder 14">
            <a:extLst>
              <a:ext uri="{FF2B5EF4-FFF2-40B4-BE49-F238E27FC236}">
                <a16:creationId xmlns:a16="http://schemas.microsoft.com/office/drawing/2014/main" id="{4F3E1A50-0136-4F59-B77E-5F459F00AF31}"/>
              </a:ext>
            </a:extLst>
          </p:cNvPr>
          <p:cNvSpPr>
            <a:spLocks noGrp="1"/>
          </p:cNvSpPr>
          <p:nvPr>
            <p:ph type="body" sz="quarter" idx="26" hasCustomPrompt="1"/>
          </p:nvPr>
        </p:nvSpPr>
        <p:spPr>
          <a:xfrm>
            <a:off x="951982" y="3058235"/>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5" name="Text Placeholder 14">
            <a:extLst>
              <a:ext uri="{FF2B5EF4-FFF2-40B4-BE49-F238E27FC236}">
                <a16:creationId xmlns:a16="http://schemas.microsoft.com/office/drawing/2014/main" id="{0D867EC1-9F32-4507-9D3D-FD5C7065FB99}"/>
              </a:ext>
            </a:extLst>
          </p:cNvPr>
          <p:cNvSpPr>
            <a:spLocks noGrp="1"/>
          </p:cNvSpPr>
          <p:nvPr>
            <p:ph type="body" sz="quarter" idx="30" hasCustomPrompt="1"/>
          </p:nvPr>
        </p:nvSpPr>
        <p:spPr>
          <a:xfrm>
            <a:off x="256879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6" name="Text Placeholder 17">
            <a:extLst>
              <a:ext uri="{FF2B5EF4-FFF2-40B4-BE49-F238E27FC236}">
                <a16:creationId xmlns:a16="http://schemas.microsoft.com/office/drawing/2014/main" id="{273B4FE0-4DD8-43E5-A806-A3B5C606560B}"/>
              </a:ext>
            </a:extLst>
          </p:cNvPr>
          <p:cNvSpPr>
            <a:spLocks noGrp="1"/>
          </p:cNvSpPr>
          <p:nvPr>
            <p:ph type="body" sz="quarter" idx="31" hasCustomPrompt="1"/>
          </p:nvPr>
        </p:nvSpPr>
        <p:spPr>
          <a:xfrm>
            <a:off x="256859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4" name="Text Placeholder 14">
            <a:extLst>
              <a:ext uri="{FF2B5EF4-FFF2-40B4-BE49-F238E27FC236}">
                <a16:creationId xmlns:a16="http://schemas.microsoft.com/office/drawing/2014/main" id="{49B6558B-2AB2-4BB0-B77C-1E54894F068A}"/>
              </a:ext>
            </a:extLst>
          </p:cNvPr>
          <p:cNvSpPr>
            <a:spLocks noGrp="1"/>
          </p:cNvSpPr>
          <p:nvPr>
            <p:ph type="body" sz="quarter" idx="29" hasCustomPrompt="1"/>
          </p:nvPr>
        </p:nvSpPr>
        <p:spPr>
          <a:xfrm>
            <a:off x="6298438" y="3058235"/>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7" name="Text Placeholder 14">
            <a:extLst>
              <a:ext uri="{FF2B5EF4-FFF2-40B4-BE49-F238E27FC236}">
                <a16:creationId xmlns:a16="http://schemas.microsoft.com/office/drawing/2014/main" id="{0AF68C32-9E9C-41F0-9ACB-81A5B8E0616F}"/>
              </a:ext>
            </a:extLst>
          </p:cNvPr>
          <p:cNvSpPr>
            <a:spLocks noGrp="1"/>
          </p:cNvSpPr>
          <p:nvPr>
            <p:ph type="body" sz="quarter" idx="32" hasCustomPrompt="1"/>
          </p:nvPr>
        </p:nvSpPr>
        <p:spPr>
          <a:xfrm>
            <a:off x="791295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38" name="Text Placeholder 17">
            <a:extLst>
              <a:ext uri="{FF2B5EF4-FFF2-40B4-BE49-F238E27FC236}">
                <a16:creationId xmlns:a16="http://schemas.microsoft.com/office/drawing/2014/main" id="{B4555F9F-B048-4A3C-B1BD-6092008CEC17}"/>
              </a:ext>
            </a:extLst>
          </p:cNvPr>
          <p:cNvSpPr>
            <a:spLocks noGrp="1"/>
          </p:cNvSpPr>
          <p:nvPr>
            <p:ph type="body" sz="quarter" idx="33" hasCustomPrompt="1"/>
          </p:nvPr>
        </p:nvSpPr>
        <p:spPr>
          <a:xfrm>
            <a:off x="791275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32" name="Text Placeholder 14">
            <a:extLst>
              <a:ext uri="{FF2B5EF4-FFF2-40B4-BE49-F238E27FC236}">
                <a16:creationId xmlns:a16="http://schemas.microsoft.com/office/drawing/2014/main" id="{F587FCAF-B449-43EB-AE84-1BF56D4ADA99}"/>
              </a:ext>
            </a:extLst>
          </p:cNvPr>
          <p:cNvSpPr>
            <a:spLocks noGrp="1"/>
          </p:cNvSpPr>
          <p:nvPr>
            <p:ph type="body" sz="quarter" idx="27" hasCustomPrompt="1"/>
          </p:nvPr>
        </p:nvSpPr>
        <p:spPr>
          <a:xfrm>
            <a:off x="951982" y="4531739"/>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dirty="0"/>
              <a:t>Add #</a:t>
            </a:r>
          </a:p>
        </p:txBody>
      </p:sp>
      <p:sp>
        <p:nvSpPr>
          <p:cNvPr id="39" name="Text Placeholder 14">
            <a:extLst>
              <a:ext uri="{FF2B5EF4-FFF2-40B4-BE49-F238E27FC236}">
                <a16:creationId xmlns:a16="http://schemas.microsoft.com/office/drawing/2014/main" id="{C2A235B5-899D-4620-B89E-715B10591A8C}"/>
              </a:ext>
            </a:extLst>
          </p:cNvPr>
          <p:cNvSpPr>
            <a:spLocks noGrp="1"/>
          </p:cNvSpPr>
          <p:nvPr>
            <p:ph type="body" sz="quarter" idx="34" hasCustomPrompt="1"/>
          </p:nvPr>
        </p:nvSpPr>
        <p:spPr>
          <a:xfrm>
            <a:off x="2563951" y="4494630"/>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dirty="0"/>
              <a:t>Click to add subtitle here </a:t>
            </a:r>
          </a:p>
        </p:txBody>
      </p:sp>
      <p:sp>
        <p:nvSpPr>
          <p:cNvPr id="40" name="Text Placeholder 17">
            <a:extLst>
              <a:ext uri="{FF2B5EF4-FFF2-40B4-BE49-F238E27FC236}">
                <a16:creationId xmlns:a16="http://schemas.microsoft.com/office/drawing/2014/main" id="{7EA8C6DF-B88C-428A-90D8-86C317465F22}"/>
              </a:ext>
            </a:extLst>
          </p:cNvPr>
          <p:cNvSpPr>
            <a:spLocks noGrp="1"/>
          </p:cNvSpPr>
          <p:nvPr>
            <p:ph type="body" sz="quarter" idx="35" hasCustomPrompt="1"/>
          </p:nvPr>
        </p:nvSpPr>
        <p:spPr>
          <a:xfrm>
            <a:off x="2563743" y="4763016"/>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6" name="Slide Number Placeholder 5">
            <a:extLst>
              <a:ext uri="{FF2B5EF4-FFF2-40B4-BE49-F238E27FC236}">
                <a16:creationId xmlns:a16="http://schemas.microsoft.com/office/drawing/2014/main" id="{7A3E0C1B-BDF6-473C-82EC-3298F22A65F2}"/>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949F3231-43C6-49F7-B336-0E3A56D6DA26}"/>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5E41B9FC-FE60-4D5B-A7C5-BE8486B61C9E}"/>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93008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E419E45-DB97-4DFC-BDE1-B4AD51B0138D}"/>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9" name="Title 8">
            <a:extLst>
              <a:ext uri="{FF2B5EF4-FFF2-40B4-BE49-F238E27FC236}">
                <a16:creationId xmlns:a16="http://schemas.microsoft.com/office/drawing/2014/main" id="{281C62C9-FFA2-4AEE-8FC3-A4DAEFE2747A}"/>
              </a:ext>
            </a:extLst>
          </p:cNvPr>
          <p:cNvSpPr>
            <a:spLocks noGrp="1"/>
          </p:cNvSpPr>
          <p:nvPr>
            <p:ph type="title" hasCustomPrompt="1"/>
          </p:nvPr>
        </p:nvSpPr>
        <p:spPr>
          <a:xfrm>
            <a:off x="735562" y="514418"/>
            <a:ext cx="10515600" cy="501852"/>
          </a:xfrm>
          <a:prstGeom prst="rect">
            <a:avLst/>
          </a:prstGeom>
        </p:spPr>
        <p:txBody>
          <a:bodyPr/>
          <a:lstStyle>
            <a:lvl1pPr>
              <a:defRPr sz="3200" cap="all" spc="200" baseline="0">
                <a:solidFill>
                  <a:schemeClr val="accent1"/>
                </a:solidFill>
              </a:defRPr>
            </a:lvl1pPr>
          </a:lstStyle>
          <a:p>
            <a:r>
              <a:rPr lang="en-US" dirty="0"/>
              <a:t>Click to add title</a:t>
            </a:r>
          </a:p>
        </p:txBody>
      </p:sp>
      <p:sp>
        <p:nvSpPr>
          <p:cNvPr id="8" name="Content Placeholder 7">
            <a:extLst>
              <a:ext uri="{FF2B5EF4-FFF2-40B4-BE49-F238E27FC236}">
                <a16:creationId xmlns:a16="http://schemas.microsoft.com/office/drawing/2014/main" id="{E7AA5994-F868-4A06-B33A-66C8B51E9E51}"/>
              </a:ext>
            </a:extLst>
          </p:cNvPr>
          <p:cNvSpPr>
            <a:spLocks noGrp="1"/>
          </p:cNvSpPr>
          <p:nvPr>
            <p:ph sz="quarter" idx="15" hasCustomPrompt="1"/>
          </p:nvPr>
        </p:nvSpPr>
        <p:spPr>
          <a:xfrm>
            <a:off x="838200" y="1495425"/>
            <a:ext cx="10515600" cy="46497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6" name="Slide Number Placeholder 5">
            <a:extLst>
              <a:ext uri="{FF2B5EF4-FFF2-40B4-BE49-F238E27FC236}">
                <a16:creationId xmlns:a16="http://schemas.microsoft.com/office/drawing/2014/main" id="{81A47C33-5A7A-4AED-9A52-3C23B79C6F2E}"/>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455DD258-4C4D-43B4-8A76-71FB3C4FC8C5}"/>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C00DB112-1E48-4647-82C7-DB5A1769B585}"/>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4145974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reas of Focus">
    <p:bg>
      <p:bgPr>
        <a:solidFill>
          <a:schemeClr val="accent4"/>
        </a:solidFill>
        <a:effectLst/>
      </p:bgPr>
    </p:bg>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EC3DDEF0-31D2-4F9A-BC90-624839FC6C2E}"/>
              </a:ext>
              <a:ext uri="{C183D7F6-B498-43B3-948B-1728B52AA6E4}">
                <adec:decorative xmlns:adec="http://schemas.microsoft.com/office/drawing/2017/decorative" val="1"/>
              </a:ext>
            </a:extLst>
          </p:cNvPr>
          <p:cNvSpPr/>
          <p:nvPr/>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CD52DBD-FCE3-4200-8796-599AD76DB9FE}"/>
              </a:ext>
            </a:extLst>
          </p:cNvPr>
          <p:cNvSpPr>
            <a:spLocks noGrp="1"/>
          </p:cNvSpPr>
          <p:nvPr>
            <p:ph type="title" hasCustomPrompt="1"/>
          </p:nvPr>
        </p:nvSpPr>
        <p:spPr>
          <a:xfrm>
            <a:off x="856862" y="894716"/>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6" name="Text Placeholder 14">
            <a:extLst>
              <a:ext uri="{FF2B5EF4-FFF2-40B4-BE49-F238E27FC236}">
                <a16:creationId xmlns:a16="http://schemas.microsoft.com/office/drawing/2014/main" id="{4275A5D8-FFDD-4BA1-A19F-78CC721D9007}"/>
              </a:ext>
            </a:extLst>
          </p:cNvPr>
          <p:cNvSpPr>
            <a:spLocks noGrp="1"/>
          </p:cNvSpPr>
          <p:nvPr>
            <p:ph type="body" sz="quarter" idx="13" hasCustomPrompt="1"/>
          </p:nvPr>
        </p:nvSpPr>
        <p:spPr>
          <a:xfrm>
            <a:off x="1270915" y="2215197"/>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8" name="Text Placeholder 17">
            <a:extLst>
              <a:ext uri="{FF2B5EF4-FFF2-40B4-BE49-F238E27FC236}">
                <a16:creationId xmlns:a16="http://schemas.microsoft.com/office/drawing/2014/main" id="{0916AEE1-7FDC-405E-B7F8-C3A7FEBD07AE}"/>
              </a:ext>
            </a:extLst>
          </p:cNvPr>
          <p:cNvSpPr>
            <a:spLocks noGrp="1"/>
          </p:cNvSpPr>
          <p:nvPr>
            <p:ph type="body" sz="quarter" idx="16" hasCustomPrompt="1"/>
          </p:nvPr>
        </p:nvSpPr>
        <p:spPr>
          <a:xfrm>
            <a:off x="1270707" y="2637562"/>
            <a:ext cx="4376489"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7" name="Text Placeholder 14">
            <a:extLst>
              <a:ext uri="{FF2B5EF4-FFF2-40B4-BE49-F238E27FC236}">
                <a16:creationId xmlns:a16="http://schemas.microsoft.com/office/drawing/2014/main" id="{C244466E-4E38-43BC-A275-2E83B5987573}"/>
              </a:ext>
            </a:extLst>
          </p:cNvPr>
          <p:cNvSpPr>
            <a:spLocks noGrp="1"/>
          </p:cNvSpPr>
          <p:nvPr>
            <p:ph type="body" sz="quarter" idx="15" hasCustomPrompt="1"/>
          </p:nvPr>
        </p:nvSpPr>
        <p:spPr>
          <a:xfrm>
            <a:off x="6573464" y="2215196"/>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BDF3609D-E7F8-453C-B1CF-2E48118DEE6D}"/>
              </a:ext>
            </a:extLst>
          </p:cNvPr>
          <p:cNvSpPr>
            <a:spLocks noGrp="1"/>
          </p:cNvSpPr>
          <p:nvPr>
            <p:ph type="body" sz="quarter" idx="17" hasCustomPrompt="1"/>
          </p:nvPr>
        </p:nvSpPr>
        <p:spPr>
          <a:xfrm>
            <a:off x="6573945" y="2637561"/>
            <a:ext cx="4376490"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4FF8B6E9-9794-42AA-BDE2-2F9DF1839ECD}"/>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3559A997-FE21-4068-BD9C-7510BF6E40C8}"/>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CD242B91-07C6-4985-8E15-8D98F1A565AD}"/>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85313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w We Get There">
    <p:bg>
      <p:bgPr>
        <a:solidFill>
          <a:schemeClr val="accent4"/>
        </a:solidFill>
        <a:effectLst/>
      </p:bgPr>
    </p:bg>
    <p:spTree>
      <p:nvGrpSpPr>
        <p:cNvPr id="1" name=""/>
        <p:cNvGrpSpPr/>
        <p:nvPr/>
      </p:nvGrpSpPr>
      <p:grpSpPr>
        <a:xfrm>
          <a:off x="0" y="0"/>
          <a:ext cx="0" cy="0"/>
          <a:chOff x="0" y="0"/>
          <a:chExt cx="0" cy="0"/>
        </a:xfrm>
      </p:grpSpPr>
      <p:sp>
        <p:nvSpPr>
          <p:cNvPr id="7" name="Graphic 11">
            <a:extLst>
              <a:ext uri="{FF2B5EF4-FFF2-40B4-BE49-F238E27FC236}">
                <a16:creationId xmlns:a16="http://schemas.microsoft.com/office/drawing/2014/main" id="{F35C7915-2A65-44A0-8407-F3A9430EA77E}"/>
              </a:ext>
              <a:ext uri="{C183D7F6-B498-43B3-948B-1728B52AA6E4}">
                <adec:decorative xmlns:adec="http://schemas.microsoft.com/office/drawing/2017/decorative" val="1"/>
              </a:ext>
            </a:extLst>
          </p:cNvPr>
          <p:cNvSpPr/>
          <p:nvPr userDrawn="1"/>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F257D4-C810-4CFA-8B86-45EE05E1BC8E}"/>
              </a:ext>
            </a:extLst>
          </p:cNvPr>
          <p:cNvSpPr>
            <a:spLocks noGrp="1"/>
          </p:cNvSpPr>
          <p:nvPr>
            <p:ph type="title" hasCustomPrompt="1"/>
          </p:nvPr>
        </p:nvSpPr>
        <p:spPr>
          <a:xfrm>
            <a:off x="828869" y="893674"/>
            <a:ext cx="10515600" cy="495300"/>
          </a:xfrm>
          <a:prstGeom prst="rect">
            <a:avLst/>
          </a:prstGeom>
        </p:spPr>
        <p:txBody>
          <a:bodyPr/>
          <a:lstStyle>
            <a:lvl1pPr algn="ctr">
              <a:defRPr sz="3200" cap="all" spc="200" baseline="0">
                <a:solidFill>
                  <a:schemeClr val="accent5"/>
                </a:solidFill>
              </a:defRPr>
            </a:lvl1pPr>
          </a:lstStyle>
          <a:p>
            <a:r>
              <a:rPr lang="en-US" dirty="0"/>
              <a:t>Click to add title</a:t>
            </a:r>
          </a:p>
        </p:txBody>
      </p:sp>
      <p:sp>
        <p:nvSpPr>
          <p:cNvPr id="8" name="Text Placeholder 14">
            <a:extLst>
              <a:ext uri="{FF2B5EF4-FFF2-40B4-BE49-F238E27FC236}">
                <a16:creationId xmlns:a16="http://schemas.microsoft.com/office/drawing/2014/main" id="{23C10DEF-E8ED-436F-B228-86D73E3D45F4}"/>
              </a:ext>
            </a:extLst>
          </p:cNvPr>
          <p:cNvSpPr>
            <a:spLocks noGrp="1"/>
          </p:cNvSpPr>
          <p:nvPr>
            <p:ph type="body" sz="quarter" idx="13" hasCustomPrompt="1"/>
          </p:nvPr>
        </p:nvSpPr>
        <p:spPr>
          <a:xfrm>
            <a:off x="50510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9" name="Text Placeholder 17">
            <a:extLst>
              <a:ext uri="{FF2B5EF4-FFF2-40B4-BE49-F238E27FC236}">
                <a16:creationId xmlns:a16="http://schemas.microsoft.com/office/drawing/2014/main" id="{4CD509E6-3210-4BEC-B28E-BFF3CBD2189F}"/>
              </a:ext>
            </a:extLst>
          </p:cNvPr>
          <p:cNvSpPr>
            <a:spLocks noGrp="1"/>
          </p:cNvSpPr>
          <p:nvPr>
            <p:ph type="body" sz="quarter" idx="16" hasCustomPrompt="1"/>
          </p:nvPr>
        </p:nvSpPr>
        <p:spPr>
          <a:xfrm>
            <a:off x="50489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1" name="Text Placeholder 14">
            <a:extLst>
              <a:ext uri="{FF2B5EF4-FFF2-40B4-BE49-F238E27FC236}">
                <a16:creationId xmlns:a16="http://schemas.microsoft.com/office/drawing/2014/main" id="{98D55AF8-203B-4573-910D-40DAA7E39133}"/>
              </a:ext>
            </a:extLst>
          </p:cNvPr>
          <p:cNvSpPr>
            <a:spLocks noGrp="1"/>
          </p:cNvSpPr>
          <p:nvPr>
            <p:ph type="body" sz="quarter" idx="17" hasCustomPrompt="1"/>
          </p:nvPr>
        </p:nvSpPr>
        <p:spPr>
          <a:xfrm>
            <a:off x="440654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AD2DFF4B-F817-4BFC-B12F-1E0457EF07BB}"/>
              </a:ext>
            </a:extLst>
          </p:cNvPr>
          <p:cNvSpPr>
            <a:spLocks noGrp="1"/>
          </p:cNvSpPr>
          <p:nvPr>
            <p:ph type="body" sz="quarter" idx="18" hasCustomPrompt="1"/>
          </p:nvPr>
        </p:nvSpPr>
        <p:spPr>
          <a:xfrm>
            <a:off x="440633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15" name="Text Placeholder 14">
            <a:extLst>
              <a:ext uri="{FF2B5EF4-FFF2-40B4-BE49-F238E27FC236}">
                <a16:creationId xmlns:a16="http://schemas.microsoft.com/office/drawing/2014/main" id="{1C8EFF5B-8675-4033-9576-3B84EED6C64C}"/>
              </a:ext>
            </a:extLst>
          </p:cNvPr>
          <p:cNvSpPr>
            <a:spLocks noGrp="1"/>
          </p:cNvSpPr>
          <p:nvPr>
            <p:ph type="body" sz="quarter" idx="19" hasCustomPrompt="1"/>
          </p:nvPr>
        </p:nvSpPr>
        <p:spPr>
          <a:xfrm>
            <a:off x="8307980" y="2216238"/>
            <a:ext cx="3387610"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dirty="0"/>
              <a:t>Click to add subtitle here </a:t>
            </a:r>
          </a:p>
        </p:txBody>
      </p:sp>
      <p:sp>
        <p:nvSpPr>
          <p:cNvPr id="16" name="Text Placeholder 17">
            <a:extLst>
              <a:ext uri="{FF2B5EF4-FFF2-40B4-BE49-F238E27FC236}">
                <a16:creationId xmlns:a16="http://schemas.microsoft.com/office/drawing/2014/main" id="{B47FAE44-E9F0-4F90-9E79-AFB6CE26F407}"/>
              </a:ext>
            </a:extLst>
          </p:cNvPr>
          <p:cNvSpPr>
            <a:spLocks noGrp="1"/>
          </p:cNvSpPr>
          <p:nvPr>
            <p:ph type="body" sz="quarter" idx="20" hasCustomPrompt="1"/>
          </p:nvPr>
        </p:nvSpPr>
        <p:spPr>
          <a:xfrm>
            <a:off x="8307772" y="2638603"/>
            <a:ext cx="3387265"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EEB9BDF-11CB-4EA0-B2E4-1CD82B6EDAB9}"/>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82940558-56C3-4F42-A159-12BF887283E1}"/>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3" name="Date Placeholder 2">
            <a:extLst>
              <a:ext uri="{FF2B5EF4-FFF2-40B4-BE49-F238E27FC236}">
                <a16:creationId xmlns:a16="http://schemas.microsoft.com/office/drawing/2014/main" id="{F8091AB6-67A9-4FEE-98C9-495A1CCB10A7}"/>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924570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5036E8E-72DC-4FB2-BC8F-CA1AD2F3B9B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0" y="0"/>
            <a:ext cx="6095998" cy="6858000"/>
          </a:xfrm>
          <a:prstGeom prst="rect">
            <a:avLst/>
          </a:prstGeom>
        </p:spPr>
      </p:pic>
      <p:sp>
        <p:nvSpPr>
          <p:cNvPr id="2" name="Title 1">
            <a:extLst>
              <a:ext uri="{FF2B5EF4-FFF2-40B4-BE49-F238E27FC236}">
                <a16:creationId xmlns:a16="http://schemas.microsoft.com/office/drawing/2014/main" id="{CF5E96FC-B47B-4DA1-9369-B765A705FA9B}"/>
              </a:ext>
            </a:extLst>
          </p:cNvPr>
          <p:cNvSpPr>
            <a:spLocks noGrp="1"/>
          </p:cNvSpPr>
          <p:nvPr>
            <p:ph type="title" hasCustomPrompt="1"/>
          </p:nvPr>
        </p:nvSpPr>
        <p:spPr>
          <a:xfrm>
            <a:off x="742287" y="2068863"/>
            <a:ext cx="4594823" cy="557552"/>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1" name="Text Placeholder 12">
            <a:extLst>
              <a:ext uri="{FF2B5EF4-FFF2-40B4-BE49-F238E27FC236}">
                <a16:creationId xmlns:a16="http://schemas.microsoft.com/office/drawing/2014/main" id="{8800B990-833E-4C0D-A433-B21CF9A79B1A}"/>
              </a:ext>
            </a:extLst>
          </p:cNvPr>
          <p:cNvSpPr>
            <a:spLocks noGrp="1"/>
          </p:cNvSpPr>
          <p:nvPr>
            <p:ph type="body" sz="quarter" idx="16" hasCustomPrompt="1"/>
          </p:nvPr>
        </p:nvSpPr>
        <p:spPr>
          <a:xfrm>
            <a:off x="742287" y="2626414"/>
            <a:ext cx="4259684" cy="2859991"/>
          </a:xfrm>
          <a:prstGeom prst="rect">
            <a:avLst/>
          </a:prstGeom>
        </p:spPr>
        <p:txBody>
          <a:bodyPr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14" name="Slide Number Placeholder 5">
            <a:extLst>
              <a:ext uri="{FF2B5EF4-FFF2-40B4-BE49-F238E27FC236}">
                <a16:creationId xmlns:a16="http://schemas.microsoft.com/office/drawing/2014/main" id="{87627E8A-9EB4-41E2-8847-B5BDD7FC727E}"/>
              </a:ext>
            </a:extLst>
          </p:cNvPr>
          <p:cNvSpPr>
            <a:spLocks noGrp="1"/>
          </p:cNvSpPr>
          <p:nvPr>
            <p:ph type="sldNum" sz="quarter" idx="12"/>
          </p:nvPr>
        </p:nvSpPr>
        <p:spPr>
          <a:xfrm>
            <a:off x="753862" y="6356350"/>
            <a:ext cx="2743200" cy="365125"/>
          </a:xfrm>
        </p:spPr>
        <p:txBody>
          <a:bodyPr/>
          <a:lstStyle>
            <a:lvl1pPr>
              <a:defRPr>
                <a:solidFill>
                  <a:schemeClr val="bg1"/>
                </a:solidFill>
              </a:defRPr>
            </a:lvl1pPr>
          </a:lstStyle>
          <a:p>
            <a:fld id="{7A9E80BB-C0DF-4F1B-8821-E3FD53412EFF}" type="slidenum">
              <a:rPr lang="en-US" smtClean="0"/>
              <a:pPr/>
              <a:t>‹#›</a:t>
            </a:fld>
            <a:endParaRPr lang="en-US" dirty="0"/>
          </a:p>
        </p:txBody>
      </p:sp>
      <p:sp>
        <p:nvSpPr>
          <p:cNvPr id="7" name="Picture Placeholder 6">
            <a:extLst>
              <a:ext uri="{FF2B5EF4-FFF2-40B4-BE49-F238E27FC236}">
                <a16:creationId xmlns:a16="http://schemas.microsoft.com/office/drawing/2014/main" id="{162D8A98-3508-4B88-A239-BBFF76D51F45}"/>
              </a:ext>
            </a:extLst>
          </p:cNvPr>
          <p:cNvSpPr>
            <a:spLocks noGrp="1"/>
          </p:cNvSpPr>
          <p:nvPr>
            <p:ph type="pic" sz="quarter" idx="13" hasCustomPrompt="1"/>
          </p:nvPr>
        </p:nvSpPr>
        <p:spPr>
          <a:xfrm>
            <a:off x="6096000" y="0"/>
            <a:ext cx="6096000" cy="3429000"/>
          </a:xfrm>
          <a:prstGeom prst="rect">
            <a:avLst/>
          </a:prstGeom>
          <a:solidFill>
            <a:schemeClr val="accent2"/>
          </a:solidFill>
        </p:spPr>
        <p:txBody>
          <a:bodyPr/>
          <a:lstStyle>
            <a:lvl1pPr marL="0" indent="0" algn="ctr">
              <a:buNone/>
              <a:defRPr/>
            </a:lvl1pPr>
          </a:lstStyle>
          <a:p>
            <a:r>
              <a:rPr lang="en-US" dirty="0"/>
              <a:t>Click to add photo</a:t>
            </a:r>
          </a:p>
        </p:txBody>
      </p:sp>
      <p:sp>
        <p:nvSpPr>
          <p:cNvPr id="8" name="Picture Placeholder 6">
            <a:extLst>
              <a:ext uri="{FF2B5EF4-FFF2-40B4-BE49-F238E27FC236}">
                <a16:creationId xmlns:a16="http://schemas.microsoft.com/office/drawing/2014/main" id="{6C103218-0175-45B7-900A-DF77A2CC6BE8}"/>
              </a:ext>
            </a:extLst>
          </p:cNvPr>
          <p:cNvSpPr>
            <a:spLocks noGrp="1"/>
          </p:cNvSpPr>
          <p:nvPr>
            <p:ph type="pic" sz="quarter" idx="14" hasCustomPrompt="1"/>
          </p:nvPr>
        </p:nvSpPr>
        <p:spPr>
          <a:xfrm>
            <a:off x="6095999" y="3429000"/>
            <a:ext cx="6096000" cy="3429000"/>
          </a:xfrm>
          <a:prstGeom prst="rect">
            <a:avLst/>
          </a:prstGeo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8F1478D8-A909-4307-9777-531032CF2943}"/>
              </a:ext>
            </a:extLst>
          </p:cNvPr>
          <p:cNvSpPr>
            <a:spLocks noGrp="1"/>
          </p:cNvSpPr>
          <p:nvPr>
            <p:ph type="ftr" sz="quarter" idx="11"/>
          </p:nvPr>
        </p:nvSpPr>
        <p:spPr>
          <a:xfrm>
            <a:off x="6095998" y="6356350"/>
            <a:ext cx="3249170" cy="501649"/>
          </a:xfrm>
          <a:solidFill>
            <a:schemeClr val="accent1">
              <a:lumMod val="50000"/>
              <a:alpha val="9000"/>
            </a:schemeClr>
          </a:solidFill>
        </p:spPr>
        <p:txBody>
          <a:bodyPr lIns="365760" bIns="182880" anchor="b"/>
          <a:lstStyle>
            <a:lvl1pPr algn="l">
              <a:defRPr>
                <a:solidFill>
                  <a:schemeClr val="bg1"/>
                </a:solidFill>
              </a:defRPr>
            </a:lvl1pPr>
          </a:lstStyle>
          <a:p>
            <a:r>
              <a:rPr lang="en-US" dirty="0"/>
              <a:t>Presentation Title</a:t>
            </a:r>
          </a:p>
        </p:txBody>
      </p:sp>
      <p:sp>
        <p:nvSpPr>
          <p:cNvPr id="12" name="Date Placeholder 3">
            <a:extLst>
              <a:ext uri="{FF2B5EF4-FFF2-40B4-BE49-F238E27FC236}">
                <a16:creationId xmlns:a16="http://schemas.microsoft.com/office/drawing/2014/main" id="{F33DDC16-EF3C-4507-A82A-86B1B82C8670}"/>
              </a:ext>
            </a:extLst>
          </p:cNvPr>
          <p:cNvSpPr>
            <a:spLocks noGrp="1"/>
          </p:cNvSpPr>
          <p:nvPr>
            <p:ph type="dt" sz="half" idx="10"/>
          </p:nvPr>
        </p:nvSpPr>
        <p:spPr>
          <a:xfrm>
            <a:off x="9345167" y="6356350"/>
            <a:ext cx="2846831" cy="501650"/>
          </a:xfrm>
          <a:solidFill>
            <a:schemeClr val="accent1">
              <a:lumMod val="50000"/>
              <a:alpha val="9000"/>
            </a:schemeClr>
          </a:solidFill>
        </p:spPr>
        <p:txBody>
          <a:bodyPr rIns="594360" bIns="182880" anchor="b"/>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052999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E42000-EF35-469E-8324-0C7BD97EF713}"/>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126FEB11-3B93-4C0A-A820-D5B092929BBB}"/>
              </a:ext>
            </a:extLst>
          </p:cNvPr>
          <p:cNvSpPr>
            <a:spLocks noGrp="1"/>
          </p:cNvSpPr>
          <p:nvPr>
            <p:ph type="title" hasCustomPrompt="1"/>
          </p:nvPr>
        </p:nvSpPr>
        <p:spPr>
          <a:xfrm>
            <a:off x="0" y="0"/>
            <a:ext cx="5575851" cy="4210387"/>
          </a:xfrm>
          <a:prstGeom prst="rect">
            <a:avLst/>
          </a:prstGeom>
          <a:solidFill>
            <a:schemeClr val="accent1">
              <a:lumMod val="50000"/>
              <a:alpha val="9000"/>
            </a:schemeClr>
          </a:solidFill>
        </p:spPr>
        <p:txBody>
          <a:bodyPr lIns="868680" bIns="182880" anchor="b"/>
          <a:lstStyle>
            <a:lvl1pPr>
              <a:defRPr sz="3200" cap="all" spc="200" baseline="0">
                <a:solidFill>
                  <a:schemeClr val="bg1"/>
                </a:solidFill>
              </a:defRPr>
            </a:lvl1pPr>
          </a:lstStyle>
          <a:p>
            <a:r>
              <a:rPr lang="en-US" dirty="0"/>
              <a:t>add title</a:t>
            </a:r>
          </a:p>
        </p:txBody>
      </p:sp>
      <p:sp>
        <p:nvSpPr>
          <p:cNvPr id="8" name="Text Placeholder 12">
            <a:extLst>
              <a:ext uri="{FF2B5EF4-FFF2-40B4-BE49-F238E27FC236}">
                <a16:creationId xmlns:a16="http://schemas.microsoft.com/office/drawing/2014/main" id="{CE695F7E-76BA-4A5F-9C71-C47DD1B567BA}"/>
              </a:ext>
            </a:extLst>
          </p:cNvPr>
          <p:cNvSpPr>
            <a:spLocks noGrp="1"/>
          </p:cNvSpPr>
          <p:nvPr>
            <p:ph type="body" sz="quarter" idx="16" hasCustomPrompt="1"/>
          </p:nvPr>
        </p:nvSpPr>
        <p:spPr>
          <a:xfrm>
            <a:off x="-1" y="4210388"/>
            <a:ext cx="5575849" cy="2118216"/>
          </a:xfrm>
          <a:prstGeom prst="rect">
            <a:avLst/>
          </a:prstGeom>
          <a:solidFill>
            <a:schemeClr val="accent1">
              <a:lumMod val="50000"/>
              <a:alpha val="9000"/>
            </a:schemeClr>
          </a:solidFill>
        </p:spPr>
        <p:txBody>
          <a:bodyPr lIns="822960" anchor="t"/>
          <a:lstStyle>
            <a:lvl1pPr marL="0" indent="0">
              <a:lnSpc>
                <a:spcPct val="125000"/>
              </a:lnSpc>
              <a:buNone/>
              <a:defRPr sz="1600" cap="none" spc="100" baseline="0">
                <a:solidFill>
                  <a:schemeClr val="bg1"/>
                </a:solidFill>
                <a:latin typeface="+mn-lt"/>
              </a:defRPr>
            </a:lvl1pPr>
          </a:lstStyle>
          <a:p>
            <a:pPr lvl="0"/>
            <a:r>
              <a:rPr lang="en-US" dirty="0"/>
              <a:t>Click to add text</a:t>
            </a:r>
          </a:p>
        </p:txBody>
      </p:sp>
      <p:sp>
        <p:nvSpPr>
          <p:cNvPr id="3" name="Date Placeholder 2">
            <a:extLst>
              <a:ext uri="{FF2B5EF4-FFF2-40B4-BE49-F238E27FC236}">
                <a16:creationId xmlns:a16="http://schemas.microsoft.com/office/drawing/2014/main" id="{53BEB306-C51D-4724-AA0E-9EFA95D698D7}"/>
              </a:ext>
            </a:extLst>
          </p:cNvPr>
          <p:cNvSpPr>
            <a:spLocks noGrp="1"/>
          </p:cNvSpPr>
          <p:nvPr>
            <p:ph type="dt" sz="half" idx="10"/>
          </p:nvPr>
        </p:nvSpPr>
        <p:spPr>
          <a:xfrm>
            <a:off x="8694940" y="6328604"/>
            <a:ext cx="3497060" cy="529396"/>
          </a:xfrm>
          <a:solidFill>
            <a:schemeClr val="accent1">
              <a:lumMod val="50000"/>
              <a:alpha val="9000"/>
            </a:schemeClr>
          </a:solidFill>
        </p:spPr>
        <p:txBody>
          <a:bodyPr rIns="585216" bIns="182880"/>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685546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11/26/2022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375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CBA8-B670-42D7-A41A-9EEF34539A81}"/>
              </a:ext>
            </a:extLst>
          </p:cNvPr>
          <p:cNvSpPr>
            <a:spLocks noGrp="1"/>
          </p:cNvSpPr>
          <p:nvPr>
            <p:ph type="title" hasCustomPrompt="1"/>
          </p:nvPr>
        </p:nvSpPr>
        <p:spPr>
          <a:xfrm>
            <a:off x="6559826" y="1209670"/>
            <a:ext cx="5135764" cy="495300"/>
          </a:xfrm>
          <a:prstGeom prst="rect">
            <a:avLst/>
          </a:prstGeom>
        </p:spPr>
        <p:txBody>
          <a:bodyPr/>
          <a:lstStyle>
            <a:lvl1pPr>
              <a:defRPr sz="3200" cap="all" spc="200" baseline="0">
                <a:solidFill>
                  <a:schemeClr val="bg1"/>
                </a:solidFill>
              </a:defRPr>
            </a:lvl1pPr>
          </a:lstStyle>
          <a:p>
            <a:r>
              <a:rPr lang="en-US" dirty="0"/>
              <a:t>Click to add title</a:t>
            </a:r>
          </a:p>
        </p:txBody>
      </p:sp>
      <p:sp>
        <p:nvSpPr>
          <p:cNvPr id="8" name="Picture Placeholder 7">
            <a:extLst>
              <a:ext uri="{FF2B5EF4-FFF2-40B4-BE49-F238E27FC236}">
                <a16:creationId xmlns:a16="http://schemas.microsoft.com/office/drawing/2014/main" id="{4D74CE58-DADF-49AA-ACA2-255E4E0CEFF3}"/>
              </a:ext>
            </a:extLst>
          </p:cNvPr>
          <p:cNvSpPr>
            <a:spLocks noGrp="1"/>
          </p:cNvSpPr>
          <p:nvPr>
            <p:ph type="pic" sz="quarter" idx="13"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14" name="Text Placeholder 12">
            <a:extLst>
              <a:ext uri="{FF2B5EF4-FFF2-40B4-BE49-F238E27FC236}">
                <a16:creationId xmlns:a16="http://schemas.microsoft.com/office/drawing/2014/main" id="{908065E7-24BC-4E6E-B716-10D3EFBE36B5}"/>
              </a:ext>
            </a:extLst>
          </p:cNvPr>
          <p:cNvSpPr>
            <a:spLocks noGrp="1"/>
          </p:cNvSpPr>
          <p:nvPr>
            <p:ph type="body" sz="quarter" idx="15" hasCustomPrompt="1"/>
          </p:nvPr>
        </p:nvSpPr>
        <p:spPr>
          <a:xfrm>
            <a:off x="6559826" y="1789866"/>
            <a:ext cx="5135764" cy="3577259"/>
          </a:xfrm>
          <a:prstGeom prst="rect">
            <a:avLst/>
          </a:prstGeom>
        </p:spPr>
        <p:txBody>
          <a:bodyPr/>
          <a:lstStyle>
            <a:lvl1pPr marL="0" indent="0">
              <a:lnSpc>
                <a:spcPct val="125000"/>
              </a:lnSpc>
              <a:buNone/>
              <a:defRPr sz="1800" cap="none" spc="100" baseline="0">
                <a:solidFill>
                  <a:schemeClr val="bg1"/>
                </a:solidFill>
                <a:latin typeface="+mn-lt"/>
              </a:defRPr>
            </a:lvl1pPr>
          </a:lstStyle>
          <a:p>
            <a:pPr lvl="0"/>
            <a:r>
              <a:rPr lang="en-US" dirty="0"/>
              <a:t>Click to add text</a:t>
            </a:r>
          </a:p>
        </p:txBody>
      </p:sp>
      <p:sp>
        <p:nvSpPr>
          <p:cNvPr id="6" name="Slide Number Placeholder 5">
            <a:extLst>
              <a:ext uri="{FF2B5EF4-FFF2-40B4-BE49-F238E27FC236}">
                <a16:creationId xmlns:a16="http://schemas.microsoft.com/office/drawing/2014/main" id="{F66810BB-89E8-42E9-835D-08D37EEA1DB7}"/>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1BA8AC4F-C5EE-4991-A325-A93AAFB46579}"/>
              </a:ext>
            </a:extLst>
          </p:cNvPr>
          <p:cNvSpPr>
            <a:spLocks noGrp="1"/>
          </p:cNvSpPr>
          <p:nvPr>
            <p:ph type="ftr" sz="quarter" idx="11"/>
          </p:nvPr>
        </p:nvSpPr>
        <p:spPr>
          <a:xfrm>
            <a:off x="6373368" y="6356350"/>
            <a:ext cx="2971800" cy="365125"/>
          </a:xfrm>
        </p:spPr>
        <p:txBody>
          <a:bodyPr/>
          <a:lstStyle>
            <a:lvl1pPr algn="l">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8E67D8A0-22D0-4A0F-9295-1F6FA4AAC442}"/>
              </a:ext>
            </a:extLst>
          </p:cNvPr>
          <p:cNvSpPr>
            <a:spLocks noGrp="1"/>
          </p:cNvSpPr>
          <p:nvPr>
            <p:ph type="dt" sz="half" idx="10"/>
          </p:nvPr>
        </p:nvSpPr>
        <p:spPr>
          <a:xfrm>
            <a:off x="9939528" y="6356350"/>
            <a:ext cx="1756062"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91946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B531-EB7A-4EBE-8F44-25261902B913}"/>
              </a:ext>
            </a:extLst>
          </p:cNvPr>
          <p:cNvSpPr>
            <a:spLocks noGrp="1"/>
          </p:cNvSpPr>
          <p:nvPr>
            <p:ph type="title" hasCustomPrompt="1"/>
          </p:nvPr>
        </p:nvSpPr>
        <p:spPr>
          <a:xfrm>
            <a:off x="1107463" y="986268"/>
            <a:ext cx="2893813" cy="1034385"/>
          </a:xfrm>
          <a:prstGeom prst="rect">
            <a:avLst/>
          </a:prstGeom>
        </p:spPr>
        <p:txBody>
          <a:bodyPr anchor="ctr"/>
          <a:lstStyle>
            <a:lvl1pPr algn="r">
              <a:defRPr sz="3200" cap="all" spc="200" baseline="0">
                <a:solidFill>
                  <a:schemeClr val="accent1"/>
                </a:solidFill>
              </a:defRPr>
            </a:lvl1pPr>
          </a:lstStyle>
          <a:p>
            <a:r>
              <a:rPr lang="en-US" dirty="0"/>
              <a:t>Click to add title</a:t>
            </a:r>
          </a:p>
        </p:txBody>
      </p:sp>
      <p:sp>
        <p:nvSpPr>
          <p:cNvPr id="9" name="Text Placeholder 12">
            <a:extLst>
              <a:ext uri="{FF2B5EF4-FFF2-40B4-BE49-F238E27FC236}">
                <a16:creationId xmlns:a16="http://schemas.microsoft.com/office/drawing/2014/main" id="{546163CD-B898-4FBF-A465-61F3E3E87054}"/>
              </a:ext>
            </a:extLst>
          </p:cNvPr>
          <p:cNvSpPr>
            <a:spLocks noGrp="1"/>
          </p:cNvSpPr>
          <p:nvPr>
            <p:ph type="body" sz="quarter" idx="15" hasCustomPrompt="1"/>
          </p:nvPr>
        </p:nvSpPr>
        <p:spPr>
          <a:xfrm>
            <a:off x="4541407" y="699461"/>
            <a:ext cx="6547507" cy="1552015"/>
          </a:xfrm>
          <a:prstGeom prst="rect">
            <a:avLst/>
          </a:prstGeom>
        </p:spPr>
        <p:txBody>
          <a:bodyPr anchor="ctr"/>
          <a:lstStyle>
            <a:lvl1pPr marL="0" indent="0">
              <a:lnSpc>
                <a:spcPct val="125000"/>
              </a:lnSpc>
              <a:buNone/>
              <a:defRPr sz="1600" cap="none" spc="100" baseline="0">
                <a:solidFill>
                  <a:schemeClr val="tx1"/>
                </a:solidFill>
                <a:latin typeface="+mn-lt"/>
              </a:defRPr>
            </a:lvl1pPr>
          </a:lstStyle>
          <a:p>
            <a:pPr lvl="0"/>
            <a:r>
              <a:rPr lang="en-US" dirty="0"/>
              <a:t>Click to add text</a:t>
            </a:r>
          </a:p>
        </p:txBody>
      </p:sp>
      <p:sp>
        <p:nvSpPr>
          <p:cNvPr id="7" name="Picture Placeholder 7">
            <a:extLst>
              <a:ext uri="{FF2B5EF4-FFF2-40B4-BE49-F238E27FC236}">
                <a16:creationId xmlns:a16="http://schemas.microsoft.com/office/drawing/2014/main" id="{E661CDF2-6D55-4CB0-89A5-D6E2B7AA8997}"/>
              </a:ext>
            </a:extLst>
          </p:cNvPr>
          <p:cNvSpPr>
            <a:spLocks noGrp="1"/>
          </p:cNvSpPr>
          <p:nvPr>
            <p:ph type="pic" sz="quarter" idx="13" hasCustomPrompt="1"/>
          </p:nvPr>
        </p:nvSpPr>
        <p:spPr>
          <a:xfrm>
            <a:off x="0" y="2993571"/>
            <a:ext cx="12192000" cy="3864429"/>
          </a:xfrm>
          <a:prstGeom prst="rect">
            <a:avLst/>
          </a:prstGeom>
        </p:spPr>
        <p:txBody>
          <a:bodyPr/>
          <a:lstStyle>
            <a:lvl1pPr marL="0" indent="0" algn="ctr">
              <a:buNone/>
              <a:defRPr/>
            </a:lvl1pPr>
          </a:lstStyle>
          <a:p>
            <a:r>
              <a:rPr lang="en-US" dirty="0"/>
              <a:t>Click to add photo</a:t>
            </a:r>
          </a:p>
        </p:txBody>
      </p:sp>
      <p:sp>
        <p:nvSpPr>
          <p:cNvPr id="6" name="Slide Number Placeholder 5">
            <a:extLst>
              <a:ext uri="{FF2B5EF4-FFF2-40B4-BE49-F238E27FC236}">
                <a16:creationId xmlns:a16="http://schemas.microsoft.com/office/drawing/2014/main" id="{32125E9E-378B-4941-AEA1-E4C3CD15110E}"/>
              </a:ext>
            </a:extLst>
          </p:cNvPr>
          <p:cNvSpPr>
            <a:spLocks noGrp="1"/>
          </p:cNvSpPr>
          <p:nvPr>
            <p:ph type="sldNum" sz="quarter" idx="12"/>
          </p:nvPr>
        </p:nvSpPr>
        <p:spPr>
          <a:xfrm>
            <a:off x="0" y="6356350"/>
            <a:ext cx="3497062" cy="501650"/>
          </a:xfrm>
          <a:solidFill>
            <a:schemeClr val="accent6">
              <a:alpha val="7000"/>
            </a:schemeClr>
          </a:solidFill>
        </p:spPr>
        <p:txBody>
          <a:bodyPr lIns="841248" bIns="137160"/>
          <a:lstStyle>
            <a:lvl1pPr>
              <a:defRPr>
                <a:solidFill>
                  <a:schemeClr val="bg1"/>
                </a:solidFill>
              </a:defRPr>
            </a:lvl1pPr>
          </a:lstStyle>
          <a:p>
            <a:fld id="{7A9E80BB-C0DF-4F1B-8821-E3FD53412EFF}" type="slidenum">
              <a:rPr lang="en-US" smtClean="0"/>
              <a:pPr/>
              <a:t>‹#›</a:t>
            </a:fld>
            <a:endParaRPr lang="en-US" dirty="0"/>
          </a:p>
        </p:txBody>
      </p:sp>
      <p:sp>
        <p:nvSpPr>
          <p:cNvPr id="5" name="Footer Placeholder 4">
            <a:extLst>
              <a:ext uri="{FF2B5EF4-FFF2-40B4-BE49-F238E27FC236}">
                <a16:creationId xmlns:a16="http://schemas.microsoft.com/office/drawing/2014/main" id="{7F02E291-B9AF-4251-9B9C-431263778138}"/>
              </a:ext>
            </a:extLst>
          </p:cNvPr>
          <p:cNvSpPr>
            <a:spLocks noGrp="1"/>
          </p:cNvSpPr>
          <p:nvPr>
            <p:ph type="ftr" sz="quarter" idx="11"/>
          </p:nvPr>
        </p:nvSpPr>
        <p:spPr>
          <a:xfrm>
            <a:off x="3497062" y="6356350"/>
            <a:ext cx="5197878" cy="501650"/>
          </a:xfrm>
          <a:solidFill>
            <a:schemeClr val="accent6">
              <a:alpha val="7000"/>
            </a:schemeClr>
          </a:solidFill>
        </p:spPr>
        <p:txBody>
          <a:bodyPr bIns="182880"/>
          <a:lstStyle>
            <a:lvl1pPr>
              <a:defRPr>
                <a:solidFill>
                  <a:schemeClr val="bg1"/>
                </a:solidFill>
              </a:defRPr>
            </a:lvl1pPr>
          </a:lstStyle>
          <a:p>
            <a:r>
              <a:rPr lang="en-US" dirty="0"/>
              <a:t>Presentation Title</a:t>
            </a:r>
          </a:p>
        </p:txBody>
      </p:sp>
      <p:sp>
        <p:nvSpPr>
          <p:cNvPr id="4" name="Date Placeholder 3">
            <a:extLst>
              <a:ext uri="{FF2B5EF4-FFF2-40B4-BE49-F238E27FC236}">
                <a16:creationId xmlns:a16="http://schemas.microsoft.com/office/drawing/2014/main" id="{E2657E80-C904-497A-A70B-BB9ADEB338C1}"/>
              </a:ext>
            </a:extLst>
          </p:cNvPr>
          <p:cNvSpPr>
            <a:spLocks noGrp="1"/>
          </p:cNvSpPr>
          <p:nvPr>
            <p:ph type="dt" sz="half" idx="10"/>
          </p:nvPr>
        </p:nvSpPr>
        <p:spPr>
          <a:xfrm>
            <a:off x="8694940" y="6356350"/>
            <a:ext cx="3497060" cy="501650"/>
          </a:xfrm>
          <a:solidFill>
            <a:schemeClr val="accent6">
              <a:alpha val="7000"/>
            </a:schemeClr>
          </a:solidFill>
        </p:spPr>
        <p:txBody>
          <a:bodyPr rIns="576072" bIns="182880"/>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3183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FA64E0E-E550-49C2-B38B-9C648C6A5BB6}"/>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578B791D-4947-41E3-B728-76AB29D7C5A8}"/>
              </a:ext>
            </a:extLst>
          </p:cNvPr>
          <p:cNvSpPr>
            <a:spLocks noGrp="1"/>
          </p:cNvSpPr>
          <p:nvPr>
            <p:ph type="title" hasCustomPrompt="1"/>
          </p:nvPr>
        </p:nvSpPr>
        <p:spPr>
          <a:xfrm>
            <a:off x="8171176" y="0"/>
            <a:ext cx="4020824" cy="2300397"/>
          </a:xfrm>
          <a:prstGeom prst="rect">
            <a:avLst/>
          </a:prstGeom>
          <a:solidFill>
            <a:schemeClr val="accent6">
              <a:lumMod val="60000"/>
              <a:lumOff val="40000"/>
              <a:alpha val="5000"/>
            </a:schemeClr>
          </a:solidFill>
        </p:spPr>
        <p:txBody>
          <a:bodyPr rIns="822960" anchor="b"/>
          <a:lstStyle>
            <a:lvl1pPr>
              <a:lnSpc>
                <a:spcPct val="80000"/>
              </a:lnSpc>
              <a:defRPr sz="4800" cap="all" spc="200" baseline="0">
                <a:solidFill>
                  <a:schemeClr val="accent2"/>
                </a:solidFill>
              </a:defRPr>
            </a:lvl1pPr>
          </a:lstStyle>
          <a:p>
            <a:r>
              <a:rPr lang="en-US" dirty="0"/>
              <a:t>Click to add title</a:t>
            </a:r>
          </a:p>
        </p:txBody>
      </p:sp>
      <p:sp>
        <p:nvSpPr>
          <p:cNvPr id="10" name="Text Placeholder 12">
            <a:extLst>
              <a:ext uri="{FF2B5EF4-FFF2-40B4-BE49-F238E27FC236}">
                <a16:creationId xmlns:a16="http://schemas.microsoft.com/office/drawing/2014/main" id="{3B94FF5B-17D8-4363-BD43-E7FFC770F6AD}"/>
              </a:ext>
            </a:extLst>
          </p:cNvPr>
          <p:cNvSpPr>
            <a:spLocks noGrp="1"/>
          </p:cNvSpPr>
          <p:nvPr>
            <p:ph type="body" sz="quarter" idx="15" hasCustomPrompt="1"/>
          </p:nvPr>
        </p:nvSpPr>
        <p:spPr>
          <a:xfrm>
            <a:off x="8171176" y="2300396"/>
            <a:ext cx="4020824" cy="4557603"/>
          </a:xfrm>
          <a:prstGeom prst="rect">
            <a:avLst/>
          </a:prstGeom>
          <a:solidFill>
            <a:schemeClr val="accent6">
              <a:lumMod val="60000"/>
              <a:lumOff val="40000"/>
              <a:alpha val="5000"/>
            </a:schemeClr>
          </a:solidFill>
        </p:spPr>
        <p:txBody>
          <a:bodyPr tIns="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48409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985EDE1-FE1A-4043-AB3E-E13190B7877B}"/>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4" name="Title 3">
            <a:extLst>
              <a:ext uri="{FF2B5EF4-FFF2-40B4-BE49-F238E27FC236}">
                <a16:creationId xmlns:a16="http://schemas.microsoft.com/office/drawing/2014/main" id="{CF8FCAF0-1279-48CD-BFE0-EFED8A6779B5}"/>
              </a:ext>
            </a:extLst>
          </p:cNvPr>
          <p:cNvSpPr>
            <a:spLocks noGrp="1"/>
          </p:cNvSpPr>
          <p:nvPr>
            <p:ph type="title" hasCustomPrompt="1"/>
          </p:nvPr>
        </p:nvSpPr>
        <p:spPr>
          <a:xfrm>
            <a:off x="735562" y="522081"/>
            <a:ext cx="10515600" cy="495300"/>
          </a:xfrm>
          <a:prstGeom prst="rect">
            <a:avLst/>
          </a:prstGeom>
        </p:spPr>
        <p:txBody>
          <a:bodyPr anchor="ctr"/>
          <a:lstStyle>
            <a:lvl1pPr>
              <a:defRPr sz="3200" cap="all" spc="200"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74EAAD25-9222-493C-B78E-39CBE372C976}"/>
              </a:ext>
            </a:extLst>
          </p:cNvPr>
          <p:cNvSpPr>
            <a:spLocks noGrp="1"/>
          </p:cNvSpPr>
          <p:nvPr>
            <p:ph sz="quarter" idx="15" hasCustomPrompt="1"/>
          </p:nvPr>
        </p:nvSpPr>
        <p:spPr>
          <a:xfrm>
            <a:off x="753862" y="2025650"/>
            <a:ext cx="10580888" cy="4005263"/>
          </a:xfrm>
          <a:prstGeom prst="rect">
            <a:avLst/>
          </a:prstGeom>
        </p:spPr>
        <p:txBody>
          <a:bodyPr/>
          <a:lstStyle>
            <a:lvl1pPr marL="0" indent="0">
              <a:buNone/>
              <a:defRPr sz="2000"/>
            </a:lvl1pPr>
          </a:lstStyle>
          <a:p>
            <a:pPr lvl="0"/>
            <a:r>
              <a:rPr lang="en-US" dirty="0"/>
              <a:t>Click to add content</a:t>
            </a:r>
          </a:p>
        </p:txBody>
      </p:sp>
      <p:sp>
        <p:nvSpPr>
          <p:cNvPr id="9" name="Slide Number Placeholder 8">
            <a:extLst>
              <a:ext uri="{FF2B5EF4-FFF2-40B4-BE49-F238E27FC236}">
                <a16:creationId xmlns:a16="http://schemas.microsoft.com/office/drawing/2014/main" id="{2FBDEB8E-59E0-4561-A350-0EDC248A14AB}"/>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8" name="Footer Placeholder 7">
            <a:extLst>
              <a:ext uri="{FF2B5EF4-FFF2-40B4-BE49-F238E27FC236}">
                <a16:creationId xmlns:a16="http://schemas.microsoft.com/office/drawing/2014/main" id="{9A9F8B16-6E70-48F1-ABCB-F2148C86D8E0}"/>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7" name="Date Placeholder 6">
            <a:extLst>
              <a:ext uri="{FF2B5EF4-FFF2-40B4-BE49-F238E27FC236}">
                <a16:creationId xmlns:a16="http://schemas.microsoft.com/office/drawing/2014/main" id="{4BEE72C9-BAB9-4BA3-B9CD-76AF01FEE23F}"/>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1326018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bg>
      <p:bgPr>
        <a:solidFill>
          <a:schemeClr val="accent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13D239-DB55-46D9-B88F-C809680A292B}"/>
              </a:ext>
              <a:ext uri="{C183D7F6-B498-43B3-948B-1728B52AA6E4}">
                <adec:decorative xmlns:adec="http://schemas.microsoft.com/office/drawing/2017/decorative" val="1"/>
              </a:ext>
            </a:extLst>
          </p:cNvPr>
          <p:cNvSpPr/>
          <p:nvPr userDrawn="1"/>
        </p:nvSpPr>
        <p:spPr>
          <a:xfrm>
            <a:off x="0" y="0"/>
            <a:ext cx="8153398"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2">
            <a:extLst>
              <a:ext uri="{FF2B5EF4-FFF2-40B4-BE49-F238E27FC236}">
                <a16:creationId xmlns:a16="http://schemas.microsoft.com/office/drawing/2014/main" id="{19D5FC72-7358-4D0F-9641-569FD46E3CE0}"/>
              </a:ext>
            </a:extLst>
          </p:cNvPr>
          <p:cNvSpPr>
            <a:spLocks noGrp="1"/>
          </p:cNvSpPr>
          <p:nvPr>
            <p:ph type="title" hasCustomPrompt="1"/>
          </p:nvPr>
        </p:nvSpPr>
        <p:spPr>
          <a:xfrm>
            <a:off x="763193" y="546310"/>
            <a:ext cx="7121174" cy="495301"/>
          </a:xfrm>
          <a:prstGeom prst="rect">
            <a:avLst/>
          </a:prstGeom>
        </p:spPr>
        <p:txBody>
          <a:bodyPr/>
          <a:lstStyle>
            <a:lvl1pPr>
              <a:defRPr sz="3200" cap="all" spc="20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F33C1F73-10F3-4E1E-9979-32DF285843BC}"/>
              </a:ext>
            </a:extLst>
          </p:cNvPr>
          <p:cNvSpPr>
            <a:spLocks noGrp="1"/>
          </p:cNvSpPr>
          <p:nvPr>
            <p:ph sz="quarter" idx="15" hasCustomPrompt="1"/>
          </p:nvPr>
        </p:nvSpPr>
        <p:spPr>
          <a:xfrm>
            <a:off x="847725" y="1528474"/>
            <a:ext cx="6450013" cy="4128733"/>
          </a:xfrm>
          <a:prstGeom prst="rect">
            <a:avLst/>
          </a:prstGeom>
        </p:spPr>
        <p:txBody>
          <a:bodyPr/>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content</a:t>
            </a:r>
          </a:p>
        </p:txBody>
      </p:sp>
      <p:sp>
        <p:nvSpPr>
          <p:cNvPr id="5" name="Slide Number Placeholder 4">
            <a:extLst>
              <a:ext uri="{FF2B5EF4-FFF2-40B4-BE49-F238E27FC236}">
                <a16:creationId xmlns:a16="http://schemas.microsoft.com/office/drawing/2014/main" id="{C7EB65BE-7BDE-4397-B2E2-054F84A8664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4" name="Footer Placeholder 3">
            <a:extLst>
              <a:ext uri="{FF2B5EF4-FFF2-40B4-BE49-F238E27FC236}">
                <a16:creationId xmlns:a16="http://schemas.microsoft.com/office/drawing/2014/main" id="{CBED511C-2385-406C-93EF-6DBAA0E30764}"/>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7" name="Picture Placeholder 7">
            <a:extLst>
              <a:ext uri="{FF2B5EF4-FFF2-40B4-BE49-F238E27FC236}">
                <a16:creationId xmlns:a16="http://schemas.microsoft.com/office/drawing/2014/main" id="{52731805-E2BE-413D-92F8-D2E87559B22B}"/>
              </a:ext>
            </a:extLst>
          </p:cNvPr>
          <p:cNvSpPr>
            <a:spLocks noGrp="1"/>
          </p:cNvSpPr>
          <p:nvPr>
            <p:ph type="pic" sz="quarter" idx="13" hasCustomPrompt="1"/>
          </p:nvPr>
        </p:nvSpPr>
        <p:spPr>
          <a:xfrm>
            <a:off x="8153398" y="0"/>
            <a:ext cx="4038602" cy="6858000"/>
          </a:xfrm>
          <a:prstGeom prst="rect">
            <a:avLst/>
          </a:prstGeom>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859D6116-4671-4C7B-A118-E31B1369C016}"/>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86038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650337A3-2F47-4D9A-B240-572DD3AE3F14}"/>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8" name="Title 7">
            <a:extLst>
              <a:ext uri="{FF2B5EF4-FFF2-40B4-BE49-F238E27FC236}">
                <a16:creationId xmlns:a16="http://schemas.microsoft.com/office/drawing/2014/main" id="{83DDD687-62AC-4FD3-A6C3-9857FD318759}"/>
              </a:ext>
            </a:extLst>
          </p:cNvPr>
          <p:cNvSpPr>
            <a:spLocks noGrp="1"/>
          </p:cNvSpPr>
          <p:nvPr>
            <p:ph type="title" hasCustomPrompt="1"/>
          </p:nvPr>
        </p:nvSpPr>
        <p:spPr>
          <a:xfrm>
            <a:off x="0" y="0"/>
            <a:ext cx="5970123" cy="4684719"/>
          </a:xfrm>
          <a:prstGeom prst="rect">
            <a:avLst/>
          </a:prstGeom>
          <a:solidFill>
            <a:schemeClr val="accent1">
              <a:lumMod val="50000"/>
              <a:alpha val="9000"/>
            </a:schemeClr>
          </a:solidFill>
        </p:spPr>
        <p:txBody>
          <a:bodyPr lIns="822960" anchor="b"/>
          <a:lstStyle>
            <a:lvl1pPr>
              <a:lnSpc>
                <a:spcPct val="80000"/>
              </a:lnSpc>
              <a:spcBef>
                <a:spcPts val="1000"/>
              </a:spcBef>
              <a:defRPr sz="4000" cap="all" spc="200" baseline="0">
                <a:solidFill>
                  <a:schemeClr val="accent2"/>
                </a:solidFill>
              </a:defRPr>
            </a:lvl1pPr>
          </a:lstStyle>
          <a:p>
            <a:r>
              <a:rPr lang="en-US" dirty="0"/>
              <a:t>Click to add title</a:t>
            </a:r>
          </a:p>
        </p:txBody>
      </p:sp>
      <p:sp>
        <p:nvSpPr>
          <p:cNvPr id="7" name="Text Placeholder 12">
            <a:extLst>
              <a:ext uri="{FF2B5EF4-FFF2-40B4-BE49-F238E27FC236}">
                <a16:creationId xmlns:a16="http://schemas.microsoft.com/office/drawing/2014/main" id="{72DB0EA3-58EE-48BD-8592-2D27FEC19C6F}"/>
              </a:ext>
            </a:extLst>
          </p:cNvPr>
          <p:cNvSpPr>
            <a:spLocks noGrp="1"/>
          </p:cNvSpPr>
          <p:nvPr>
            <p:ph type="body" sz="quarter" idx="15" hasCustomPrompt="1"/>
          </p:nvPr>
        </p:nvSpPr>
        <p:spPr>
          <a:xfrm>
            <a:off x="0" y="4684719"/>
            <a:ext cx="5970123" cy="2173281"/>
          </a:xfrm>
          <a:prstGeom prst="rect">
            <a:avLst/>
          </a:prstGeom>
          <a:solidFill>
            <a:schemeClr val="accent1">
              <a:lumMod val="50000"/>
              <a:alpha val="9000"/>
            </a:schemeClr>
          </a:solidFill>
        </p:spPr>
        <p:txBody>
          <a:bodyPr lIns="822960" tIns="182880" anchor="t"/>
          <a:lstStyle>
            <a:lvl1pPr marL="0" indent="0">
              <a:lnSpc>
                <a:spcPct val="100000"/>
              </a:lnSpc>
              <a:buNone/>
              <a:defRPr sz="2000" i="0" cap="none" spc="100" baseline="0">
                <a:solidFill>
                  <a:schemeClr val="bg1"/>
                </a:solidFill>
                <a:latin typeface="+mn-lt"/>
              </a:defRPr>
            </a:lvl1pPr>
          </a:lstStyle>
          <a:p>
            <a:pPr lvl="0"/>
            <a:r>
              <a:rPr lang="en-US" dirty="0"/>
              <a:t>Click to add text</a:t>
            </a:r>
          </a:p>
        </p:txBody>
      </p:sp>
      <p:sp>
        <p:nvSpPr>
          <p:cNvPr id="4" name="Slide Number Placeholder 3">
            <a:extLst>
              <a:ext uri="{FF2B5EF4-FFF2-40B4-BE49-F238E27FC236}">
                <a16:creationId xmlns:a16="http://schemas.microsoft.com/office/drawing/2014/main" id="{22D3E4EC-869C-4BBF-B0EC-C2DCA31439FC}"/>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3" name="Footer Placeholder 2">
            <a:extLst>
              <a:ext uri="{FF2B5EF4-FFF2-40B4-BE49-F238E27FC236}">
                <a16:creationId xmlns:a16="http://schemas.microsoft.com/office/drawing/2014/main" id="{5D793A8E-14B8-4534-832A-F3787F7352F0}"/>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2" name="Date Placeholder 1">
            <a:extLst>
              <a:ext uri="{FF2B5EF4-FFF2-40B4-BE49-F238E27FC236}">
                <a16:creationId xmlns:a16="http://schemas.microsoft.com/office/drawing/2014/main" id="{AA466EFA-EBB1-46E4-BC21-6BD36CBA4E5C}"/>
              </a:ext>
            </a:extLst>
          </p:cNvPr>
          <p:cNvSpPr>
            <a:spLocks noGrp="1"/>
          </p:cNvSpPr>
          <p:nvPr>
            <p:ph type="dt" sz="half" idx="10"/>
          </p:nvPr>
        </p:nvSpPr>
        <p:spPr/>
        <p:txBody>
          <a:bodyPr/>
          <a:lstStyle>
            <a:lvl1pPr>
              <a:defRPr>
                <a:solidFill>
                  <a:schemeClr val="bg1"/>
                </a:solidFill>
              </a:defRPr>
            </a:lvl1pPr>
          </a:lstStyle>
          <a:p>
            <a:r>
              <a:rPr lang="en-US" dirty="0"/>
              <a:t>20XX</a:t>
            </a:r>
          </a:p>
        </p:txBody>
      </p:sp>
      <p:pic>
        <p:nvPicPr>
          <p:cNvPr id="9" name="Graphic 8">
            <a:extLst>
              <a:ext uri="{FF2B5EF4-FFF2-40B4-BE49-F238E27FC236}">
                <a16:creationId xmlns:a16="http://schemas.microsoft.com/office/drawing/2014/main" id="{EE2DC116-1C4B-4BAE-B1C8-8EA04BBB8331}"/>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5970122" y="0"/>
            <a:ext cx="6221877" cy="6858000"/>
          </a:xfrm>
          <a:prstGeom prst="rect">
            <a:avLst/>
          </a:prstGeom>
        </p:spPr>
      </p:pic>
    </p:spTree>
    <p:extLst>
      <p:ext uri="{BB962C8B-B14F-4D97-AF65-F5344CB8AC3E}">
        <p14:creationId xmlns:p14="http://schemas.microsoft.com/office/powerpoint/2010/main" val="243480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Our Team_4-Up">
    <p:bg>
      <p:bgPr>
        <a:solidFill>
          <a:schemeClr val="accent2"/>
        </a:solidFill>
        <a:effectLst/>
      </p:bgPr>
    </p:bg>
    <p:spTree>
      <p:nvGrpSpPr>
        <p:cNvPr id="1" name=""/>
        <p:cNvGrpSpPr/>
        <p:nvPr/>
      </p:nvGrpSpPr>
      <p:grpSpPr>
        <a:xfrm>
          <a:off x="0" y="0"/>
          <a:ext cx="0" cy="0"/>
          <a:chOff x="0" y="0"/>
          <a:chExt cx="0" cy="0"/>
        </a:xfrm>
      </p:grpSpPr>
      <p:grpSp>
        <p:nvGrpSpPr>
          <p:cNvPr id="33" name="Graphic 31">
            <a:extLst>
              <a:ext uri="{FF2B5EF4-FFF2-40B4-BE49-F238E27FC236}">
                <a16:creationId xmlns:a16="http://schemas.microsoft.com/office/drawing/2014/main" id="{CF0790E0-1B60-43FC-9885-BE17713C5134}"/>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34" name="Graphic 31">
              <a:extLst>
                <a:ext uri="{FF2B5EF4-FFF2-40B4-BE49-F238E27FC236}">
                  <a16:creationId xmlns:a16="http://schemas.microsoft.com/office/drawing/2014/main" id="{34F66DF3-E60A-4AA6-B3DB-F4D6D7BB0CA2}"/>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35" name="Graphic 31">
              <a:extLst>
                <a:ext uri="{FF2B5EF4-FFF2-40B4-BE49-F238E27FC236}">
                  <a16:creationId xmlns:a16="http://schemas.microsoft.com/office/drawing/2014/main" id="{EE7F6774-879D-4323-A44D-99E0E5F5A719}"/>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8030753C-2041-4585-A2AE-13937CA09007}"/>
              </a:ext>
            </a:extLst>
          </p:cNvPr>
          <p:cNvSpPr>
            <a:spLocks noGrp="1"/>
          </p:cNvSpPr>
          <p:nvPr>
            <p:ph type="title" hasCustomPrompt="1"/>
          </p:nvPr>
        </p:nvSpPr>
        <p:spPr>
          <a:xfrm>
            <a:off x="753862" y="524565"/>
            <a:ext cx="10941728" cy="576447"/>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10" name="Picture Placeholder 9">
            <a:extLst>
              <a:ext uri="{FF2B5EF4-FFF2-40B4-BE49-F238E27FC236}">
                <a16:creationId xmlns:a16="http://schemas.microsoft.com/office/drawing/2014/main" id="{F5EA5C7E-24B9-4B88-95BD-424B41B48946}"/>
              </a:ext>
            </a:extLst>
          </p:cNvPr>
          <p:cNvSpPr>
            <a:spLocks noGrp="1"/>
          </p:cNvSpPr>
          <p:nvPr>
            <p:ph type="pic" sz="quarter" idx="23" hasCustomPrompt="1"/>
          </p:nvPr>
        </p:nvSpPr>
        <p:spPr>
          <a:xfrm>
            <a:off x="944172" y="2121764"/>
            <a:ext cx="2357652" cy="20025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A4C2DF15-CF4F-4138-B50F-1BF33309B447}"/>
              </a:ext>
            </a:extLst>
          </p:cNvPr>
          <p:cNvSpPr>
            <a:spLocks noGrp="1"/>
          </p:cNvSpPr>
          <p:nvPr>
            <p:ph type="body" sz="quarter" idx="24" hasCustomPrompt="1"/>
          </p:nvPr>
        </p:nvSpPr>
        <p:spPr>
          <a:xfrm>
            <a:off x="94417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2" name="Text Placeholder 17">
            <a:extLst>
              <a:ext uri="{FF2B5EF4-FFF2-40B4-BE49-F238E27FC236}">
                <a16:creationId xmlns:a16="http://schemas.microsoft.com/office/drawing/2014/main" id="{F76B399A-F991-43E9-ACD8-BEE6C345D7FC}"/>
              </a:ext>
            </a:extLst>
          </p:cNvPr>
          <p:cNvSpPr>
            <a:spLocks noGrp="1"/>
          </p:cNvSpPr>
          <p:nvPr>
            <p:ph type="body" sz="quarter" idx="25" hasCustomPrompt="1"/>
          </p:nvPr>
        </p:nvSpPr>
        <p:spPr>
          <a:xfrm>
            <a:off x="94417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3" name="Picture Placeholder 9">
            <a:extLst>
              <a:ext uri="{FF2B5EF4-FFF2-40B4-BE49-F238E27FC236}">
                <a16:creationId xmlns:a16="http://schemas.microsoft.com/office/drawing/2014/main" id="{B1EB9900-27EA-4146-A3BC-990DAA7362EE}"/>
              </a:ext>
            </a:extLst>
          </p:cNvPr>
          <p:cNvSpPr>
            <a:spLocks noGrp="1"/>
          </p:cNvSpPr>
          <p:nvPr>
            <p:ph type="pic" sz="quarter" idx="26" hasCustomPrompt="1"/>
          </p:nvPr>
        </p:nvSpPr>
        <p:spPr>
          <a:xfrm>
            <a:off x="3582316" y="2121764"/>
            <a:ext cx="2357652" cy="20025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F295B36C-312A-4F68-8785-926AF39DEC4E}"/>
              </a:ext>
            </a:extLst>
          </p:cNvPr>
          <p:cNvSpPr>
            <a:spLocks noGrp="1"/>
          </p:cNvSpPr>
          <p:nvPr>
            <p:ph type="body" sz="quarter" idx="27" hasCustomPrompt="1"/>
          </p:nvPr>
        </p:nvSpPr>
        <p:spPr>
          <a:xfrm>
            <a:off x="358231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5" name="Text Placeholder 17">
            <a:extLst>
              <a:ext uri="{FF2B5EF4-FFF2-40B4-BE49-F238E27FC236}">
                <a16:creationId xmlns:a16="http://schemas.microsoft.com/office/drawing/2014/main" id="{5A69567D-C005-4D58-8A97-3779831CA02E}"/>
              </a:ext>
            </a:extLst>
          </p:cNvPr>
          <p:cNvSpPr>
            <a:spLocks noGrp="1"/>
          </p:cNvSpPr>
          <p:nvPr>
            <p:ph type="body" sz="quarter" idx="28" hasCustomPrompt="1"/>
          </p:nvPr>
        </p:nvSpPr>
        <p:spPr>
          <a:xfrm>
            <a:off x="358231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6" name="Picture Placeholder 9">
            <a:extLst>
              <a:ext uri="{FF2B5EF4-FFF2-40B4-BE49-F238E27FC236}">
                <a16:creationId xmlns:a16="http://schemas.microsoft.com/office/drawing/2014/main" id="{64FE9303-BBC0-4C8D-B7AB-5CD3E76A9816}"/>
              </a:ext>
            </a:extLst>
          </p:cNvPr>
          <p:cNvSpPr>
            <a:spLocks noGrp="1"/>
          </p:cNvSpPr>
          <p:nvPr>
            <p:ph type="pic" sz="quarter" idx="32" hasCustomPrompt="1"/>
          </p:nvPr>
        </p:nvSpPr>
        <p:spPr>
          <a:xfrm>
            <a:off x="6220462" y="2121764"/>
            <a:ext cx="2357652" cy="20025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CA8A35E4-E339-4851-8E87-ADD5A47D8B78}"/>
              </a:ext>
            </a:extLst>
          </p:cNvPr>
          <p:cNvSpPr>
            <a:spLocks noGrp="1"/>
          </p:cNvSpPr>
          <p:nvPr>
            <p:ph type="body" sz="quarter" idx="33" hasCustomPrompt="1"/>
          </p:nvPr>
        </p:nvSpPr>
        <p:spPr>
          <a:xfrm>
            <a:off x="622046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18" name="Text Placeholder 17">
            <a:extLst>
              <a:ext uri="{FF2B5EF4-FFF2-40B4-BE49-F238E27FC236}">
                <a16:creationId xmlns:a16="http://schemas.microsoft.com/office/drawing/2014/main" id="{C46C1B6D-3302-4939-ABCB-D64D49E0C0B6}"/>
              </a:ext>
            </a:extLst>
          </p:cNvPr>
          <p:cNvSpPr>
            <a:spLocks noGrp="1"/>
          </p:cNvSpPr>
          <p:nvPr>
            <p:ph type="body" sz="quarter" idx="34" hasCustomPrompt="1"/>
          </p:nvPr>
        </p:nvSpPr>
        <p:spPr>
          <a:xfrm>
            <a:off x="622046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19" name="Picture Placeholder 9">
            <a:extLst>
              <a:ext uri="{FF2B5EF4-FFF2-40B4-BE49-F238E27FC236}">
                <a16:creationId xmlns:a16="http://schemas.microsoft.com/office/drawing/2014/main" id="{3BE0235D-B66F-4F0B-A4C1-5F7D63C93E9D}"/>
              </a:ext>
            </a:extLst>
          </p:cNvPr>
          <p:cNvSpPr>
            <a:spLocks noGrp="1"/>
          </p:cNvSpPr>
          <p:nvPr>
            <p:ph type="pic" sz="quarter" idx="35" hasCustomPrompt="1"/>
          </p:nvPr>
        </p:nvSpPr>
        <p:spPr>
          <a:xfrm>
            <a:off x="8858606" y="2121764"/>
            <a:ext cx="2357652" cy="2002576"/>
          </a:xfrm>
          <a:prstGeom prst="rect">
            <a:avLst/>
          </a:prstGeom>
        </p:spPr>
        <p:txBody>
          <a:bodyPr/>
          <a:lstStyle>
            <a:lvl1pPr marL="0" indent="0" algn="ctr">
              <a:buNone/>
              <a:defRPr/>
            </a:lvl1pPr>
          </a:lstStyle>
          <a:p>
            <a:r>
              <a:rPr lang="en-US" dirty="0"/>
              <a:t>Click to add photo</a:t>
            </a:r>
          </a:p>
        </p:txBody>
      </p:sp>
      <p:sp>
        <p:nvSpPr>
          <p:cNvPr id="20" name="Text Placeholder 17">
            <a:extLst>
              <a:ext uri="{FF2B5EF4-FFF2-40B4-BE49-F238E27FC236}">
                <a16:creationId xmlns:a16="http://schemas.microsoft.com/office/drawing/2014/main" id="{DB1DD411-2914-4927-88D8-49C5F77DBF75}"/>
              </a:ext>
            </a:extLst>
          </p:cNvPr>
          <p:cNvSpPr>
            <a:spLocks noGrp="1"/>
          </p:cNvSpPr>
          <p:nvPr>
            <p:ph type="body" sz="quarter" idx="36" hasCustomPrompt="1"/>
          </p:nvPr>
        </p:nvSpPr>
        <p:spPr>
          <a:xfrm>
            <a:off x="885860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21" name="Text Placeholder 17">
            <a:extLst>
              <a:ext uri="{FF2B5EF4-FFF2-40B4-BE49-F238E27FC236}">
                <a16:creationId xmlns:a16="http://schemas.microsoft.com/office/drawing/2014/main" id="{D913D89D-8800-41B2-9284-538E008D4497}"/>
              </a:ext>
            </a:extLst>
          </p:cNvPr>
          <p:cNvSpPr>
            <a:spLocks noGrp="1"/>
          </p:cNvSpPr>
          <p:nvPr>
            <p:ph type="body" sz="quarter" idx="37" hasCustomPrompt="1"/>
          </p:nvPr>
        </p:nvSpPr>
        <p:spPr>
          <a:xfrm>
            <a:off x="885860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dirty="0"/>
              <a:t>Click to title</a:t>
            </a:r>
          </a:p>
        </p:txBody>
      </p:sp>
      <p:sp>
        <p:nvSpPr>
          <p:cNvPr id="7" name="Slide Number Placeholder 6">
            <a:extLst>
              <a:ext uri="{FF2B5EF4-FFF2-40B4-BE49-F238E27FC236}">
                <a16:creationId xmlns:a16="http://schemas.microsoft.com/office/drawing/2014/main" id="{4A6B141C-4594-45E3-A576-83731131CA8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2D524755-F827-42EA-8E6C-044C8D7B53EB}"/>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5" name="Date Placeholder 4">
            <a:extLst>
              <a:ext uri="{FF2B5EF4-FFF2-40B4-BE49-F238E27FC236}">
                <a16:creationId xmlns:a16="http://schemas.microsoft.com/office/drawing/2014/main" id="{115C860E-9305-4F6A-96A9-2F014B27B2D6}"/>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49376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_8-Up">
    <p:bg>
      <p:bgPr>
        <a:solidFill>
          <a:schemeClr val="accent2"/>
        </a:solidFill>
        <a:effectLst/>
      </p:bgPr>
    </p:bg>
    <p:spTree>
      <p:nvGrpSpPr>
        <p:cNvPr id="1" name=""/>
        <p:cNvGrpSpPr/>
        <p:nvPr/>
      </p:nvGrpSpPr>
      <p:grpSpPr>
        <a:xfrm>
          <a:off x="0" y="0"/>
          <a:ext cx="0" cy="0"/>
          <a:chOff x="0" y="0"/>
          <a:chExt cx="0" cy="0"/>
        </a:xfrm>
      </p:grpSpPr>
      <p:grpSp>
        <p:nvGrpSpPr>
          <p:cNvPr id="19" name="Graphic 31">
            <a:extLst>
              <a:ext uri="{FF2B5EF4-FFF2-40B4-BE49-F238E27FC236}">
                <a16:creationId xmlns:a16="http://schemas.microsoft.com/office/drawing/2014/main" id="{1E04AE1B-EA25-4B01-8936-C5A4E253B4AA}"/>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20" name="Graphic 31">
              <a:extLst>
                <a:ext uri="{FF2B5EF4-FFF2-40B4-BE49-F238E27FC236}">
                  <a16:creationId xmlns:a16="http://schemas.microsoft.com/office/drawing/2014/main" id="{22105375-AFBE-4CFC-B01F-D4EDF8518F26}"/>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dirty="0"/>
            </a:p>
          </p:txBody>
        </p:sp>
        <p:sp>
          <p:nvSpPr>
            <p:cNvPr id="21" name="Graphic 31">
              <a:extLst>
                <a:ext uri="{FF2B5EF4-FFF2-40B4-BE49-F238E27FC236}">
                  <a16:creationId xmlns:a16="http://schemas.microsoft.com/office/drawing/2014/main" id="{0E3207F4-D40C-44E6-8726-1386115F5870}"/>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E1C1735E-0205-42E3-A5CB-FC6DF991AC34}"/>
              </a:ext>
            </a:extLst>
          </p:cNvPr>
          <p:cNvSpPr>
            <a:spLocks noGrp="1"/>
          </p:cNvSpPr>
          <p:nvPr>
            <p:ph type="title" hasCustomPrompt="1"/>
          </p:nvPr>
        </p:nvSpPr>
        <p:spPr>
          <a:xfrm>
            <a:off x="968829" y="523748"/>
            <a:ext cx="10515600" cy="556795"/>
          </a:xfrm>
          <a:prstGeom prst="rect">
            <a:avLst/>
          </a:prstGeom>
        </p:spPr>
        <p:txBody>
          <a:bodyPr/>
          <a:lstStyle>
            <a:lvl1pPr algn="ctr">
              <a:defRPr sz="3200" cap="all" spc="200" baseline="0">
                <a:solidFill>
                  <a:schemeClr val="bg1"/>
                </a:solidFill>
              </a:defRPr>
            </a:lvl1pPr>
          </a:lstStyle>
          <a:p>
            <a:r>
              <a:rPr lang="en-US" dirty="0"/>
              <a:t>Click to add title</a:t>
            </a:r>
          </a:p>
        </p:txBody>
      </p:sp>
      <p:sp>
        <p:nvSpPr>
          <p:cNvPr id="58" name="Picture Placeholder 9">
            <a:extLst>
              <a:ext uri="{FF2B5EF4-FFF2-40B4-BE49-F238E27FC236}">
                <a16:creationId xmlns:a16="http://schemas.microsoft.com/office/drawing/2014/main" id="{92A77282-5267-4F71-A0BF-DF82ED909EC1}"/>
              </a:ext>
            </a:extLst>
          </p:cNvPr>
          <p:cNvSpPr>
            <a:spLocks noGrp="1"/>
          </p:cNvSpPr>
          <p:nvPr>
            <p:ph type="pic" sz="quarter" idx="57" hasCustomPrompt="1"/>
          </p:nvPr>
        </p:nvSpPr>
        <p:spPr>
          <a:xfrm>
            <a:off x="1620451" y="1520596"/>
            <a:ext cx="1412050" cy="1147276"/>
          </a:xfrm>
          <a:prstGeom prst="rect">
            <a:avLst/>
          </a:prstGeom>
        </p:spPr>
        <p:txBody>
          <a:bodyPr/>
          <a:lstStyle>
            <a:lvl1pPr marL="0" indent="0" algn="ctr">
              <a:buNone/>
              <a:defRPr/>
            </a:lvl1pPr>
          </a:lstStyle>
          <a:p>
            <a:r>
              <a:rPr lang="en-US" dirty="0"/>
              <a:t>Click to add photo</a:t>
            </a:r>
          </a:p>
        </p:txBody>
      </p:sp>
      <p:sp>
        <p:nvSpPr>
          <p:cNvPr id="56" name="Text Placeholder 17">
            <a:extLst>
              <a:ext uri="{FF2B5EF4-FFF2-40B4-BE49-F238E27FC236}">
                <a16:creationId xmlns:a16="http://schemas.microsoft.com/office/drawing/2014/main" id="{3EA4E6FE-F090-4542-81C0-C6D241E74689}"/>
              </a:ext>
            </a:extLst>
          </p:cNvPr>
          <p:cNvSpPr>
            <a:spLocks noGrp="1"/>
          </p:cNvSpPr>
          <p:nvPr>
            <p:ph type="body" sz="quarter" idx="55" hasCustomPrompt="1"/>
          </p:nvPr>
        </p:nvSpPr>
        <p:spPr>
          <a:xfrm>
            <a:off x="1291631" y="267305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7" name="Text Placeholder 17">
            <a:extLst>
              <a:ext uri="{FF2B5EF4-FFF2-40B4-BE49-F238E27FC236}">
                <a16:creationId xmlns:a16="http://schemas.microsoft.com/office/drawing/2014/main" id="{E99767A9-AC54-4743-BBA3-FB9452700C74}"/>
              </a:ext>
            </a:extLst>
          </p:cNvPr>
          <p:cNvSpPr>
            <a:spLocks noGrp="1"/>
          </p:cNvSpPr>
          <p:nvPr>
            <p:ph type="body" sz="quarter" idx="56" hasCustomPrompt="1"/>
          </p:nvPr>
        </p:nvSpPr>
        <p:spPr>
          <a:xfrm>
            <a:off x="1291631" y="314850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59" name="Picture Placeholder 9">
            <a:extLst>
              <a:ext uri="{FF2B5EF4-FFF2-40B4-BE49-F238E27FC236}">
                <a16:creationId xmlns:a16="http://schemas.microsoft.com/office/drawing/2014/main" id="{E8AE39FE-294D-4DF3-8C81-E1072C748094}"/>
              </a:ext>
            </a:extLst>
          </p:cNvPr>
          <p:cNvSpPr>
            <a:spLocks noGrp="1"/>
          </p:cNvSpPr>
          <p:nvPr>
            <p:ph type="pic" sz="quarter" idx="58" hasCustomPrompt="1"/>
          </p:nvPr>
        </p:nvSpPr>
        <p:spPr>
          <a:xfrm>
            <a:off x="4119392" y="1520596"/>
            <a:ext cx="1412050" cy="1147276"/>
          </a:xfrm>
          <a:prstGeom prst="rect">
            <a:avLst/>
          </a:prstGeom>
        </p:spPr>
        <p:txBody>
          <a:bodyPr/>
          <a:lstStyle>
            <a:lvl1pPr marL="0" indent="0" algn="ctr">
              <a:buNone/>
              <a:defRPr/>
            </a:lvl1pPr>
          </a:lstStyle>
          <a:p>
            <a:r>
              <a:rPr lang="en-US" dirty="0"/>
              <a:t>Click to add photo</a:t>
            </a:r>
          </a:p>
        </p:txBody>
      </p:sp>
      <p:sp>
        <p:nvSpPr>
          <p:cNvPr id="62" name="Text Placeholder 17">
            <a:extLst>
              <a:ext uri="{FF2B5EF4-FFF2-40B4-BE49-F238E27FC236}">
                <a16:creationId xmlns:a16="http://schemas.microsoft.com/office/drawing/2014/main" id="{1707D82F-527A-4E2B-A75C-1AAA60F6634B}"/>
              </a:ext>
            </a:extLst>
          </p:cNvPr>
          <p:cNvSpPr>
            <a:spLocks noGrp="1"/>
          </p:cNvSpPr>
          <p:nvPr>
            <p:ph type="body" sz="quarter" idx="61" hasCustomPrompt="1"/>
          </p:nvPr>
        </p:nvSpPr>
        <p:spPr>
          <a:xfrm>
            <a:off x="3791533" y="267414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3" name="Text Placeholder 17">
            <a:extLst>
              <a:ext uri="{FF2B5EF4-FFF2-40B4-BE49-F238E27FC236}">
                <a16:creationId xmlns:a16="http://schemas.microsoft.com/office/drawing/2014/main" id="{5BBF407E-9CF1-4FD6-B672-644EDFEDD639}"/>
              </a:ext>
            </a:extLst>
          </p:cNvPr>
          <p:cNvSpPr>
            <a:spLocks noGrp="1"/>
          </p:cNvSpPr>
          <p:nvPr>
            <p:ph type="body" sz="quarter" idx="62" hasCustomPrompt="1"/>
          </p:nvPr>
        </p:nvSpPr>
        <p:spPr>
          <a:xfrm>
            <a:off x="3791533" y="314959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0" name="Picture Placeholder 9">
            <a:extLst>
              <a:ext uri="{FF2B5EF4-FFF2-40B4-BE49-F238E27FC236}">
                <a16:creationId xmlns:a16="http://schemas.microsoft.com/office/drawing/2014/main" id="{1A3ECF3D-730A-4424-B01D-D8F4C0DA9491}"/>
              </a:ext>
            </a:extLst>
          </p:cNvPr>
          <p:cNvSpPr>
            <a:spLocks noGrp="1"/>
          </p:cNvSpPr>
          <p:nvPr>
            <p:ph type="pic" sz="quarter" idx="59" hasCustomPrompt="1"/>
          </p:nvPr>
        </p:nvSpPr>
        <p:spPr>
          <a:xfrm>
            <a:off x="6549002" y="1520596"/>
            <a:ext cx="1412049" cy="1147276"/>
          </a:xfrm>
          <a:prstGeom prst="rect">
            <a:avLst/>
          </a:prstGeom>
        </p:spPr>
        <p:txBody>
          <a:bodyPr/>
          <a:lstStyle>
            <a:lvl1pPr marL="0" indent="0" algn="ctr">
              <a:buNone/>
              <a:defRPr/>
            </a:lvl1pPr>
          </a:lstStyle>
          <a:p>
            <a:r>
              <a:rPr lang="en-US" dirty="0"/>
              <a:t>Click to add photo</a:t>
            </a:r>
          </a:p>
        </p:txBody>
      </p:sp>
      <p:sp>
        <p:nvSpPr>
          <p:cNvPr id="64" name="Text Placeholder 17">
            <a:extLst>
              <a:ext uri="{FF2B5EF4-FFF2-40B4-BE49-F238E27FC236}">
                <a16:creationId xmlns:a16="http://schemas.microsoft.com/office/drawing/2014/main" id="{225B5D42-F20D-409F-8623-A64142EC2C45}"/>
              </a:ext>
            </a:extLst>
          </p:cNvPr>
          <p:cNvSpPr>
            <a:spLocks noGrp="1"/>
          </p:cNvSpPr>
          <p:nvPr>
            <p:ph type="body" sz="quarter" idx="63" hasCustomPrompt="1"/>
          </p:nvPr>
        </p:nvSpPr>
        <p:spPr>
          <a:xfrm>
            <a:off x="6323796" y="266787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5" name="Text Placeholder 17">
            <a:extLst>
              <a:ext uri="{FF2B5EF4-FFF2-40B4-BE49-F238E27FC236}">
                <a16:creationId xmlns:a16="http://schemas.microsoft.com/office/drawing/2014/main" id="{D20F4DBB-A572-46A8-A5B4-3BA6B7FC2B46}"/>
              </a:ext>
            </a:extLst>
          </p:cNvPr>
          <p:cNvSpPr>
            <a:spLocks noGrp="1"/>
          </p:cNvSpPr>
          <p:nvPr>
            <p:ph type="body" sz="quarter" idx="64" hasCustomPrompt="1"/>
          </p:nvPr>
        </p:nvSpPr>
        <p:spPr>
          <a:xfrm>
            <a:off x="6323796" y="314331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61" name="Picture Placeholder 9">
            <a:extLst>
              <a:ext uri="{FF2B5EF4-FFF2-40B4-BE49-F238E27FC236}">
                <a16:creationId xmlns:a16="http://schemas.microsoft.com/office/drawing/2014/main" id="{91595987-3A61-4A00-9863-883E32AD8340}"/>
              </a:ext>
            </a:extLst>
          </p:cNvPr>
          <p:cNvSpPr>
            <a:spLocks noGrp="1"/>
          </p:cNvSpPr>
          <p:nvPr>
            <p:ph type="pic" sz="quarter" idx="60" hasCustomPrompt="1"/>
          </p:nvPr>
        </p:nvSpPr>
        <p:spPr>
          <a:xfrm>
            <a:off x="9174860" y="1520596"/>
            <a:ext cx="1412049" cy="1147276"/>
          </a:xfrm>
          <a:prstGeom prst="rect">
            <a:avLst/>
          </a:prstGeom>
        </p:spPr>
        <p:txBody>
          <a:bodyPr/>
          <a:lstStyle>
            <a:lvl1pPr marL="0" indent="0" algn="ctr">
              <a:buNone/>
              <a:defRPr/>
            </a:lvl1pPr>
          </a:lstStyle>
          <a:p>
            <a:r>
              <a:rPr lang="en-US" dirty="0"/>
              <a:t>Click to add photo</a:t>
            </a:r>
          </a:p>
        </p:txBody>
      </p:sp>
      <p:sp>
        <p:nvSpPr>
          <p:cNvPr id="66" name="Text Placeholder 17">
            <a:extLst>
              <a:ext uri="{FF2B5EF4-FFF2-40B4-BE49-F238E27FC236}">
                <a16:creationId xmlns:a16="http://schemas.microsoft.com/office/drawing/2014/main" id="{B38C024F-59AC-4BC0-9508-BEBF057E1A91}"/>
              </a:ext>
            </a:extLst>
          </p:cNvPr>
          <p:cNvSpPr>
            <a:spLocks noGrp="1"/>
          </p:cNvSpPr>
          <p:nvPr>
            <p:ph type="body" sz="quarter" idx="65" hasCustomPrompt="1"/>
          </p:nvPr>
        </p:nvSpPr>
        <p:spPr>
          <a:xfrm>
            <a:off x="8846039" y="26669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67" name="Text Placeholder 17">
            <a:extLst>
              <a:ext uri="{FF2B5EF4-FFF2-40B4-BE49-F238E27FC236}">
                <a16:creationId xmlns:a16="http://schemas.microsoft.com/office/drawing/2014/main" id="{BDB9CAD8-A37F-40F0-9C11-F79C660A79D7}"/>
              </a:ext>
            </a:extLst>
          </p:cNvPr>
          <p:cNvSpPr>
            <a:spLocks noGrp="1"/>
          </p:cNvSpPr>
          <p:nvPr>
            <p:ph type="body" sz="quarter" idx="66" hasCustomPrompt="1"/>
          </p:nvPr>
        </p:nvSpPr>
        <p:spPr>
          <a:xfrm>
            <a:off x="8846039" y="314235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8" name="Picture Placeholder 9">
            <a:extLst>
              <a:ext uri="{FF2B5EF4-FFF2-40B4-BE49-F238E27FC236}">
                <a16:creationId xmlns:a16="http://schemas.microsoft.com/office/drawing/2014/main" id="{4CC2980B-7671-4F8C-BADD-CF2C88294E85}"/>
              </a:ext>
            </a:extLst>
          </p:cNvPr>
          <p:cNvSpPr>
            <a:spLocks noGrp="1"/>
          </p:cNvSpPr>
          <p:nvPr>
            <p:ph type="pic" sz="quarter" idx="40" hasCustomPrompt="1"/>
          </p:nvPr>
        </p:nvSpPr>
        <p:spPr>
          <a:xfrm>
            <a:off x="1620451" y="3853061"/>
            <a:ext cx="1412050" cy="1147276"/>
          </a:xfrm>
          <a:prstGeom prst="rect">
            <a:avLst/>
          </a:prstGeom>
        </p:spPr>
        <p:txBody>
          <a:bodyPr/>
          <a:lstStyle>
            <a:lvl1pPr marL="0" indent="0" algn="ctr">
              <a:buNone/>
              <a:defRPr/>
            </a:lvl1pPr>
          </a:lstStyle>
          <a:p>
            <a:r>
              <a:rPr lang="en-US" dirty="0"/>
              <a:t>Click to add photo</a:t>
            </a:r>
          </a:p>
        </p:txBody>
      </p:sp>
      <p:sp>
        <p:nvSpPr>
          <p:cNvPr id="30" name="Text Placeholder 17">
            <a:extLst>
              <a:ext uri="{FF2B5EF4-FFF2-40B4-BE49-F238E27FC236}">
                <a16:creationId xmlns:a16="http://schemas.microsoft.com/office/drawing/2014/main" id="{E962E00C-0CE9-4ED2-8C51-91478F777607}"/>
              </a:ext>
            </a:extLst>
          </p:cNvPr>
          <p:cNvSpPr>
            <a:spLocks noGrp="1"/>
          </p:cNvSpPr>
          <p:nvPr>
            <p:ph type="body" sz="quarter" idx="30" hasCustomPrompt="1"/>
          </p:nvPr>
        </p:nvSpPr>
        <p:spPr>
          <a:xfrm>
            <a:off x="1291631" y="500552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31" name="Text Placeholder 17">
            <a:extLst>
              <a:ext uri="{FF2B5EF4-FFF2-40B4-BE49-F238E27FC236}">
                <a16:creationId xmlns:a16="http://schemas.microsoft.com/office/drawing/2014/main" id="{285E7C77-6013-467F-AA0B-DB65984B251D}"/>
              </a:ext>
            </a:extLst>
          </p:cNvPr>
          <p:cNvSpPr>
            <a:spLocks noGrp="1"/>
          </p:cNvSpPr>
          <p:nvPr>
            <p:ph type="body" sz="quarter" idx="31" hasCustomPrompt="1"/>
          </p:nvPr>
        </p:nvSpPr>
        <p:spPr>
          <a:xfrm>
            <a:off x="1291631" y="548096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39" name="Picture Placeholder 9">
            <a:extLst>
              <a:ext uri="{FF2B5EF4-FFF2-40B4-BE49-F238E27FC236}">
                <a16:creationId xmlns:a16="http://schemas.microsoft.com/office/drawing/2014/main" id="{7D6F633A-FD80-4D2C-8476-8100D39C6B64}"/>
              </a:ext>
            </a:extLst>
          </p:cNvPr>
          <p:cNvSpPr>
            <a:spLocks noGrp="1"/>
          </p:cNvSpPr>
          <p:nvPr>
            <p:ph type="pic" sz="quarter" idx="41" hasCustomPrompt="1"/>
          </p:nvPr>
        </p:nvSpPr>
        <p:spPr>
          <a:xfrm>
            <a:off x="4119392" y="3853061"/>
            <a:ext cx="1412050" cy="1147276"/>
          </a:xfrm>
          <a:prstGeom prst="rect">
            <a:avLst/>
          </a:prstGeom>
        </p:spPr>
        <p:txBody>
          <a:bodyPr/>
          <a:lstStyle>
            <a:lvl1pPr marL="0" indent="0" algn="ctr">
              <a:buNone/>
              <a:defRPr/>
            </a:lvl1pPr>
          </a:lstStyle>
          <a:p>
            <a:r>
              <a:rPr lang="en-US" dirty="0"/>
              <a:t>Click to add photo</a:t>
            </a:r>
          </a:p>
        </p:txBody>
      </p:sp>
      <p:sp>
        <p:nvSpPr>
          <p:cNvPr id="50" name="Text Placeholder 17">
            <a:extLst>
              <a:ext uri="{FF2B5EF4-FFF2-40B4-BE49-F238E27FC236}">
                <a16:creationId xmlns:a16="http://schemas.microsoft.com/office/drawing/2014/main" id="{534B036E-ECDB-4305-8A01-66F6D547169A}"/>
              </a:ext>
            </a:extLst>
          </p:cNvPr>
          <p:cNvSpPr>
            <a:spLocks noGrp="1"/>
          </p:cNvSpPr>
          <p:nvPr>
            <p:ph type="body" sz="quarter" idx="49" hasCustomPrompt="1"/>
          </p:nvPr>
        </p:nvSpPr>
        <p:spPr>
          <a:xfrm>
            <a:off x="3791533" y="50066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1" name="Text Placeholder 17">
            <a:extLst>
              <a:ext uri="{FF2B5EF4-FFF2-40B4-BE49-F238E27FC236}">
                <a16:creationId xmlns:a16="http://schemas.microsoft.com/office/drawing/2014/main" id="{F074C60B-FADB-4F44-B718-C0687D1D4367}"/>
              </a:ext>
            </a:extLst>
          </p:cNvPr>
          <p:cNvSpPr>
            <a:spLocks noGrp="1"/>
          </p:cNvSpPr>
          <p:nvPr>
            <p:ph type="body" sz="quarter" idx="50" hasCustomPrompt="1"/>
          </p:nvPr>
        </p:nvSpPr>
        <p:spPr>
          <a:xfrm>
            <a:off x="3791533" y="548205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0" name="Picture Placeholder 9">
            <a:extLst>
              <a:ext uri="{FF2B5EF4-FFF2-40B4-BE49-F238E27FC236}">
                <a16:creationId xmlns:a16="http://schemas.microsoft.com/office/drawing/2014/main" id="{A34BA53B-3CF1-462B-979A-000E74575C14}"/>
              </a:ext>
            </a:extLst>
          </p:cNvPr>
          <p:cNvSpPr>
            <a:spLocks noGrp="1"/>
          </p:cNvSpPr>
          <p:nvPr>
            <p:ph type="pic" sz="quarter" idx="42" hasCustomPrompt="1"/>
          </p:nvPr>
        </p:nvSpPr>
        <p:spPr>
          <a:xfrm>
            <a:off x="6549002" y="3853061"/>
            <a:ext cx="1412049" cy="1147276"/>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B1AAC15F-0501-4CB6-BA46-F9C01D493E97}"/>
              </a:ext>
            </a:extLst>
          </p:cNvPr>
          <p:cNvSpPr>
            <a:spLocks noGrp="1"/>
          </p:cNvSpPr>
          <p:nvPr>
            <p:ph type="body" sz="quarter" idx="51" hasCustomPrompt="1"/>
          </p:nvPr>
        </p:nvSpPr>
        <p:spPr>
          <a:xfrm>
            <a:off x="6323796" y="500033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3" name="Text Placeholder 17">
            <a:extLst>
              <a:ext uri="{FF2B5EF4-FFF2-40B4-BE49-F238E27FC236}">
                <a16:creationId xmlns:a16="http://schemas.microsoft.com/office/drawing/2014/main" id="{2C0B84A3-071D-46B3-B912-276ED1F152E9}"/>
              </a:ext>
            </a:extLst>
          </p:cNvPr>
          <p:cNvSpPr>
            <a:spLocks noGrp="1"/>
          </p:cNvSpPr>
          <p:nvPr>
            <p:ph type="body" sz="quarter" idx="52" hasCustomPrompt="1"/>
          </p:nvPr>
        </p:nvSpPr>
        <p:spPr>
          <a:xfrm>
            <a:off x="6323796" y="547578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46" name="Picture Placeholder 9">
            <a:extLst>
              <a:ext uri="{FF2B5EF4-FFF2-40B4-BE49-F238E27FC236}">
                <a16:creationId xmlns:a16="http://schemas.microsoft.com/office/drawing/2014/main" id="{447CE363-8048-45D8-BC95-4E89354EF492}"/>
              </a:ext>
            </a:extLst>
          </p:cNvPr>
          <p:cNvSpPr>
            <a:spLocks noGrp="1"/>
          </p:cNvSpPr>
          <p:nvPr>
            <p:ph type="pic" sz="quarter" idx="48" hasCustomPrompt="1"/>
          </p:nvPr>
        </p:nvSpPr>
        <p:spPr>
          <a:xfrm>
            <a:off x="9174860" y="3853061"/>
            <a:ext cx="1412049" cy="1147276"/>
          </a:xfrm>
          <a:prstGeom prst="rect">
            <a:avLst/>
          </a:prstGeom>
        </p:spPr>
        <p:txBody>
          <a:bodyPr/>
          <a:lstStyle>
            <a:lvl1pPr marL="0" indent="0" algn="ctr">
              <a:buNone/>
              <a:defRPr/>
            </a:lvl1pPr>
          </a:lstStyle>
          <a:p>
            <a:r>
              <a:rPr lang="en-US" dirty="0"/>
              <a:t>Click to add photo</a:t>
            </a:r>
          </a:p>
        </p:txBody>
      </p:sp>
      <p:sp>
        <p:nvSpPr>
          <p:cNvPr id="54" name="Text Placeholder 17">
            <a:extLst>
              <a:ext uri="{FF2B5EF4-FFF2-40B4-BE49-F238E27FC236}">
                <a16:creationId xmlns:a16="http://schemas.microsoft.com/office/drawing/2014/main" id="{EEB77DBC-08C4-4B28-9828-330891407619}"/>
              </a:ext>
            </a:extLst>
          </p:cNvPr>
          <p:cNvSpPr>
            <a:spLocks noGrp="1"/>
          </p:cNvSpPr>
          <p:nvPr>
            <p:ph type="body" sz="quarter" idx="53" hasCustomPrompt="1"/>
          </p:nvPr>
        </p:nvSpPr>
        <p:spPr>
          <a:xfrm>
            <a:off x="8846039" y="499937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dirty="0"/>
              <a:t>Click to add name</a:t>
            </a:r>
          </a:p>
        </p:txBody>
      </p:sp>
      <p:sp>
        <p:nvSpPr>
          <p:cNvPr id="55" name="Text Placeholder 17">
            <a:extLst>
              <a:ext uri="{FF2B5EF4-FFF2-40B4-BE49-F238E27FC236}">
                <a16:creationId xmlns:a16="http://schemas.microsoft.com/office/drawing/2014/main" id="{C4D2FA18-AB3C-482C-AA57-12C2463265A6}"/>
              </a:ext>
            </a:extLst>
          </p:cNvPr>
          <p:cNvSpPr>
            <a:spLocks noGrp="1"/>
          </p:cNvSpPr>
          <p:nvPr>
            <p:ph type="body" sz="quarter" idx="54" hasCustomPrompt="1"/>
          </p:nvPr>
        </p:nvSpPr>
        <p:spPr>
          <a:xfrm>
            <a:off x="8846039" y="547482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dirty="0"/>
              <a:t>Click to add title</a:t>
            </a:r>
          </a:p>
        </p:txBody>
      </p:sp>
      <p:sp>
        <p:nvSpPr>
          <p:cNvPr id="7" name="Slide Number Placeholder 6">
            <a:extLst>
              <a:ext uri="{FF2B5EF4-FFF2-40B4-BE49-F238E27FC236}">
                <a16:creationId xmlns:a16="http://schemas.microsoft.com/office/drawing/2014/main" id="{485FF793-7D5A-4D82-9EB0-6D4ED7DE952A}"/>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dirty="0"/>
          </a:p>
        </p:txBody>
      </p:sp>
      <p:sp>
        <p:nvSpPr>
          <p:cNvPr id="6" name="Footer Placeholder 5">
            <a:extLst>
              <a:ext uri="{FF2B5EF4-FFF2-40B4-BE49-F238E27FC236}">
                <a16:creationId xmlns:a16="http://schemas.microsoft.com/office/drawing/2014/main" id="{489EE964-1EA4-4134-AB68-1D151221340E}"/>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5" name="Date Placeholder 4">
            <a:extLst>
              <a:ext uri="{FF2B5EF4-FFF2-40B4-BE49-F238E27FC236}">
                <a16:creationId xmlns:a16="http://schemas.microsoft.com/office/drawing/2014/main" id="{F8DAF8D0-8415-4A9D-B4F5-92650ECA219C}"/>
              </a:ext>
            </a:extLst>
          </p:cNvPr>
          <p:cNvSpPr>
            <a:spLocks noGrp="1"/>
          </p:cNvSpPr>
          <p:nvPr>
            <p:ph type="dt" sz="half" idx="10"/>
          </p:nvPr>
        </p:nvSpPr>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2112780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2C545-ABF3-4111-9C70-0C513622F8E9}"/>
              </a:ext>
            </a:extLst>
          </p:cNvPr>
          <p:cNvSpPr>
            <a:spLocks noGrp="1"/>
          </p:cNvSpPr>
          <p:nvPr>
            <p:ph type="dt" sz="half" idx="2"/>
          </p:nvPr>
        </p:nvSpPr>
        <p:spPr>
          <a:xfrm>
            <a:off x="8952390" y="6356350"/>
            <a:ext cx="2743200" cy="365125"/>
          </a:xfrm>
          <a:prstGeom prst="rect">
            <a:avLst/>
          </a:prstGeom>
        </p:spPr>
        <p:txBody>
          <a:bodyPr vert="horz" lIns="91440" tIns="45720" rIns="91440" bIns="45720" rtlCol="0" anchor="ctr"/>
          <a:lstStyle>
            <a:lvl1pPr algn="r">
              <a:defRPr sz="1000" cap="all" spc="200" baseline="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C2EA851B-24D4-40F7-88DA-C06AE17096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200" baseline="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2B107E50-40B2-4772-B85C-0CC91BEBC202}"/>
              </a:ext>
            </a:extLst>
          </p:cNvPr>
          <p:cNvSpPr>
            <a:spLocks noGrp="1"/>
          </p:cNvSpPr>
          <p:nvPr>
            <p:ph type="sldNum" sz="quarter" idx="4"/>
          </p:nvPr>
        </p:nvSpPr>
        <p:spPr>
          <a:xfrm>
            <a:off x="753862" y="6356350"/>
            <a:ext cx="2743200" cy="365125"/>
          </a:xfrm>
          <a:prstGeom prst="rect">
            <a:avLst/>
          </a:prstGeom>
        </p:spPr>
        <p:txBody>
          <a:bodyPr vert="horz" lIns="91440" tIns="45720" rIns="91440" bIns="45720" rtlCol="0" anchor="ctr"/>
          <a:lstStyle>
            <a:lvl1pPr algn="l">
              <a:defRPr sz="1000" b="0" spc="200" baseline="0">
                <a:solidFill>
                  <a:schemeClr val="tx1"/>
                </a:solidFill>
                <a:latin typeface="+mj-lt"/>
              </a:defRPr>
            </a:lvl1pPr>
          </a:lstStyle>
          <a:p>
            <a:fld id="{7A9E80BB-C0DF-4F1B-8821-E3FD53412EFF}" type="slidenum">
              <a:rPr lang="en-US" smtClean="0"/>
              <a:pPr/>
              <a:t>‹#›</a:t>
            </a:fld>
            <a:endParaRPr lang="en-US" dirty="0"/>
          </a:p>
        </p:txBody>
      </p:sp>
    </p:spTree>
    <p:extLst>
      <p:ext uri="{BB962C8B-B14F-4D97-AF65-F5344CB8AC3E}">
        <p14:creationId xmlns:p14="http://schemas.microsoft.com/office/powerpoint/2010/main" val="110049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8.xml"/><Relationship Id="rId5" Type="http://schemas.openxmlformats.org/officeDocument/2006/relationships/image" Target="../media/image36.jpe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9.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7.png"/><Relationship Id="rId1" Type="http://schemas.openxmlformats.org/officeDocument/2006/relationships/slideLayout" Target="../slideLayouts/slideLayout15.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BACE54-EFD9-4AF0-9224-A429BA2F50D8}"/>
              </a:ext>
            </a:extLst>
          </p:cNvPr>
          <p:cNvPicPr>
            <a:picLocks noChangeAspect="1"/>
          </p:cNvPicPr>
          <p:nvPr/>
        </p:nvPicPr>
        <p:blipFill rotWithShape="1">
          <a:blip r:embed="rId2"/>
          <a:srcRect t="1573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FE2606EB-AA66-4468-A134-264E27AFF90A}"/>
              </a:ext>
            </a:extLst>
          </p:cNvPr>
          <p:cNvSpPr>
            <a:spLocks noGrp="1"/>
          </p:cNvSpPr>
          <p:nvPr>
            <p:ph type="title"/>
          </p:nvPr>
        </p:nvSpPr>
        <p:spPr>
          <a:xfrm>
            <a:off x="-1" y="0"/>
            <a:ext cx="8021783" cy="4210387"/>
          </a:xfrm>
        </p:spPr>
        <p:txBody>
          <a:bodyPr anchor="b">
            <a:normAutofit/>
          </a:bodyPr>
          <a:lstStyle/>
          <a:p>
            <a:r>
              <a:rPr lang="en-US" sz="6600" b="1" dirty="0">
                <a:solidFill>
                  <a:srgbClr val="88022B"/>
                </a:solidFill>
              </a:rPr>
              <a:t>The great Chinese firewall</a:t>
            </a:r>
          </a:p>
        </p:txBody>
      </p:sp>
      <p:sp>
        <p:nvSpPr>
          <p:cNvPr id="3" name="Subtitle 2">
            <a:extLst>
              <a:ext uri="{FF2B5EF4-FFF2-40B4-BE49-F238E27FC236}">
                <a16:creationId xmlns:a16="http://schemas.microsoft.com/office/drawing/2014/main" id="{909FF5B6-CDE8-43F1-971F-C557888F9F72}"/>
              </a:ext>
            </a:extLst>
          </p:cNvPr>
          <p:cNvSpPr>
            <a:spLocks noGrp="1"/>
          </p:cNvSpPr>
          <p:nvPr>
            <p:ph type="body" sz="quarter" idx="16"/>
          </p:nvPr>
        </p:nvSpPr>
        <p:spPr>
          <a:xfrm>
            <a:off x="-1" y="4210388"/>
            <a:ext cx="5575849" cy="2118216"/>
          </a:xfrm>
        </p:spPr>
        <p:txBody>
          <a:bodyPr anchor="t">
            <a:normAutofit/>
          </a:bodyPr>
          <a:lstStyle/>
          <a:p>
            <a:r>
              <a:rPr lang="en-US" sz="2000" b="1" dirty="0">
                <a:latin typeface="Adobe Heiti Std R" panose="020B0400000000000000" pitchFamily="34" charset="-128"/>
                <a:ea typeface="Adobe Heiti Std R" panose="020B0400000000000000" pitchFamily="34" charset="-128"/>
              </a:rPr>
              <a:t>Khalid Alghamdy</a:t>
            </a:r>
          </a:p>
          <a:p>
            <a:r>
              <a:rPr lang="en-US" sz="2000" b="1" dirty="0">
                <a:latin typeface="Adobe Heiti Std R" panose="020B0400000000000000" pitchFamily="34" charset="-128"/>
                <a:ea typeface="Adobe Heiti Std R" panose="020B0400000000000000" pitchFamily="34" charset="-128"/>
              </a:rPr>
              <a:t>Yasser </a:t>
            </a:r>
            <a:r>
              <a:rPr lang="en-US" sz="2000" b="1" dirty="0" err="1">
                <a:latin typeface="Adobe Heiti Std R" panose="020B0400000000000000" pitchFamily="34" charset="-128"/>
                <a:ea typeface="Adobe Heiti Std R" panose="020B0400000000000000" pitchFamily="34" charset="-128"/>
              </a:rPr>
              <a:t>AlOmar</a:t>
            </a:r>
            <a:endParaRPr lang="en-US" sz="2000" b="1" dirty="0">
              <a:latin typeface="Adobe Heiti Std R" panose="020B0400000000000000" pitchFamily="34" charset="-128"/>
              <a:ea typeface="Adobe Heiti Std R" panose="020B0400000000000000" pitchFamily="34" charset="-128"/>
            </a:endParaRPr>
          </a:p>
          <a:p>
            <a:r>
              <a:rPr lang="en-US" sz="2000" b="1" dirty="0" err="1">
                <a:latin typeface="Adobe Heiti Std R" panose="020B0400000000000000" pitchFamily="34" charset="-128"/>
                <a:ea typeface="Adobe Heiti Std R" panose="020B0400000000000000" pitchFamily="34" charset="-128"/>
              </a:rPr>
              <a:t>Meshari</a:t>
            </a:r>
            <a:r>
              <a:rPr lang="en-US" sz="2000" b="1" dirty="0">
                <a:latin typeface="Adobe Heiti Std R" panose="020B0400000000000000" pitchFamily="34" charset="-128"/>
                <a:ea typeface="Adobe Heiti Std R" panose="020B0400000000000000" pitchFamily="34" charset="-128"/>
              </a:rPr>
              <a:t> </a:t>
            </a:r>
            <a:r>
              <a:rPr lang="en-US" sz="2000" b="1" dirty="0" err="1">
                <a:latin typeface="Adobe Heiti Std R" panose="020B0400000000000000" pitchFamily="34" charset="-128"/>
                <a:ea typeface="Adobe Heiti Std R" panose="020B0400000000000000" pitchFamily="34" charset="-128"/>
              </a:rPr>
              <a:t>AlQahtani</a:t>
            </a:r>
            <a:endParaRPr lang="en-US" sz="2000" b="1" dirty="0">
              <a:latin typeface="Adobe Heiti Std R" panose="020B0400000000000000" pitchFamily="34" charset="-128"/>
              <a:ea typeface="Adobe Heiti Std R" panose="020B0400000000000000" pitchFamily="34" charset="-128"/>
            </a:endParaRPr>
          </a:p>
          <a:p>
            <a:r>
              <a:rPr lang="en-US" sz="2000" b="1" dirty="0" err="1">
                <a:latin typeface="Adobe Heiti Std R" panose="020B0400000000000000" pitchFamily="34" charset="-128"/>
                <a:ea typeface="Adobe Heiti Std R" panose="020B0400000000000000" pitchFamily="34" charset="-128"/>
              </a:rPr>
              <a:t>Razan</a:t>
            </a:r>
            <a:r>
              <a:rPr lang="en-US" sz="2000" b="1" dirty="0">
                <a:latin typeface="Adobe Heiti Std R" panose="020B0400000000000000" pitchFamily="34" charset="-128"/>
                <a:ea typeface="Adobe Heiti Std R" panose="020B0400000000000000" pitchFamily="34" charset="-128"/>
              </a:rPr>
              <a:t> </a:t>
            </a:r>
            <a:r>
              <a:rPr lang="en-US" sz="2000" b="1" dirty="0" err="1">
                <a:latin typeface="Adobe Heiti Std R" panose="020B0400000000000000" pitchFamily="34" charset="-128"/>
                <a:ea typeface="Adobe Heiti Std R" panose="020B0400000000000000" pitchFamily="34" charset="-128"/>
              </a:rPr>
              <a:t>AlTamami</a:t>
            </a:r>
            <a:endParaRPr lang="en-US" sz="2000" b="1" dirty="0">
              <a:latin typeface="Adobe Heiti Std R" panose="020B0400000000000000" pitchFamily="34" charset="-128"/>
              <a:ea typeface="Adobe Heiti Std R" panose="020B0400000000000000" pitchFamily="34" charset="-128"/>
            </a:endParaRPr>
          </a:p>
          <a:p>
            <a:endParaRPr lang="en-US" sz="2000" b="1" dirty="0">
              <a:latin typeface="Adobe Heiti Std R" panose="020B0400000000000000" pitchFamily="34" charset="-128"/>
              <a:ea typeface="Adobe Heiti Std R" panose="020B0400000000000000" pitchFamily="34" charset="-128"/>
            </a:endParaRPr>
          </a:p>
        </p:txBody>
      </p:sp>
      <p:sp>
        <p:nvSpPr>
          <p:cNvPr id="22" name="Slide Number Placeholder 4">
            <a:extLst>
              <a:ext uri="{FF2B5EF4-FFF2-40B4-BE49-F238E27FC236}">
                <a16:creationId xmlns:a16="http://schemas.microsoft.com/office/drawing/2014/main" id="{D6ADB508-7741-A7B1-D25F-FBAA7E865A64}"/>
              </a:ext>
            </a:extLst>
          </p:cNvPr>
          <p:cNvSpPr>
            <a:spLocks noGrp="1"/>
          </p:cNvSpPr>
          <p:nvPr>
            <p:ph type="sldNum" sz="quarter" idx="4294967295"/>
          </p:nvPr>
        </p:nvSpPr>
        <p:spPr>
          <a:xfrm>
            <a:off x="-1" y="6331226"/>
            <a:ext cx="3497063" cy="526774"/>
          </a:xfrm>
        </p:spPr>
        <p:txBody>
          <a:bodyPr/>
          <a:lstStyle/>
          <a:p>
            <a:pPr>
              <a:spcAft>
                <a:spcPts val="600"/>
              </a:spcAft>
            </a:pPr>
            <a:fld id="{7A9E80BB-C0DF-4F1B-8821-E3FD53412EFF}" type="slidenum">
              <a:rPr lang="en-US" smtClean="0"/>
              <a:pPr>
                <a:spcAft>
                  <a:spcPts val="600"/>
                </a:spcAft>
              </a:pPr>
              <a:t>1</a:t>
            </a:fld>
            <a:endParaRPr lang="en-US"/>
          </a:p>
        </p:txBody>
      </p:sp>
      <p:sp>
        <p:nvSpPr>
          <p:cNvPr id="26" name="Date Placeholder 6">
            <a:extLst>
              <a:ext uri="{FF2B5EF4-FFF2-40B4-BE49-F238E27FC236}">
                <a16:creationId xmlns:a16="http://schemas.microsoft.com/office/drawing/2014/main" id="{AC5B40EC-6F37-73B3-20F1-C45F1B50166C}"/>
              </a:ext>
            </a:extLst>
          </p:cNvPr>
          <p:cNvSpPr>
            <a:spLocks noGrp="1"/>
          </p:cNvSpPr>
          <p:nvPr>
            <p:ph type="dt" sz="half" idx="10"/>
          </p:nvPr>
        </p:nvSpPr>
        <p:spPr>
          <a:xfrm>
            <a:off x="8694940" y="6328604"/>
            <a:ext cx="3497060" cy="529396"/>
          </a:xfrm>
        </p:spPr>
        <p:txBody>
          <a:bodyPr/>
          <a:lstStyle/>
          <a:p>
            <a:pPr>
              <a:spcAft>
                <a:spcPts val="600"/>
              </a:spcAft>
            </a:pPr>
            <a:r>
              <a:rPr lang="en-US" dirty="0"/>
              <a:t>2022</a:t>
            </a:r>
          </a:p>
        </p:txBody>
      </p:sp>
      <p:sp>
        <p:nvSpPr>
          <p:cNvPr id="17" name="Date Placeholder 6" hidden="1">
            <a:extLst>
              <a:ext uri="{FF2B5EF4-FFF2-40B4-BE49-F238E27FC236}">
                <a16:creationId xmlns:a16="http://schemas.microsoft.com/office/drawing/2014/main" id="{D8A4AA18-4C0E-6338-E3F3-A053ADA6C855}"/>
              </a:ext>
            </a:extLst>
          </p:cNvPr>
          <p:cNvSpPr>
            <a:spLocks noGrp="1"/>
          </p:cNvSpPr>
          <p:nvPr>
            <p:ph type="dt" sz="half" idx="4294967295"/>
          </p:nvPr>
        </p:nvSpPr>
        <p:spPr>
          <a:xfrm>
            <a:off x="8694940" y="6328604"/>
            <a:ext cx="3497060" cy="529396"/>
          </a:xfrm>
        </p:spPr>
        <p:txBody>
          <a:bodyPr/>
          <a:lstStyle/>
          <a:p>
            <a:pPr>
              <a:spcAft>
                <a:spcPts val="600"/>
              </a:spcAft>
            </a:pPr>
            <a:r>
              <a:rPr lang="en-US" dirty="0"/>
              <a:t>2022</a:t>
            </a:r>
          </a:p>
        </p:txBody>
      </p:sp>
    </p:spTree>
    <p:extLst>
      <p:ext uri="{BB962C8B-B14F-4D97-AF65-F5344CB8AC3E}">
        <p14:creationId xmlns:p14="http://schemas.microsoft.com/office/powerpoint/2010/main" val="261406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3D65D2-9DE9-4232-8700-901200E71780}"/>
              </a:ext>
            </a:extLst>
          </p:cNvPr>
          <p:cNvPicPr>
            <a:picLocks noGrp="1" noChangeAspect="1"/>
          </p:cNvPicPr>
          <p:nvPr>
            <p:ph type="pic" sz="quarter" idx="13"/>
          </p:nvPr>
        </p:nvPicPr>
        <p:blipFill>
          <a:blip r:embed="rId2"/>
          <a:srcRect l="5556" r="5556"/>
          <a:stretch/>
        </p:blipFill>
        <p:spPr>
          <a:xfrm>
            <a:off x="0" y="0"/>
            <a:ext cx="12192000" cy="6858000"/>
          </a:xfrm>
        </p:spPr>
      </p:pic>
      <p:sp>
        <p:nvSpPr>
          <p:cNvPr id="19" name="Title 18">
            <a:extLst>
              <a:ext uri="{FF2B5EF4-FFF2-40B4-BE49-F238E27FC236}">
                <a16:creationId xmlns:a16="http://schemas.microsoft.com/office/drawing/2014/main" id="{31EBF600-1098-4A50-AF3D-91E026D36015}"/>
              </a:ext>
            </a:extLst>
          </p:cNvPr>
          <p:cNvSpPr>
            <a:spLocks noGrp="1"/>
          </p:cNvSpPr>
          <p:nvPr>
            <p:ph type="title"/>
          </p:nvPr>
        </p:nvSpPr>
        <p:spPr>
          <a:xfrm>
            <a:off x="-1" y="0"/>
            <a:ext cx="5970123" cy="4684719"/>
          </a:xfrm>
        </p:spPr>
        <p:txBody>
          <a:bodyPr/>
          <a:lstStyle/>
          <a:p>
            <a:r>
              <a:rPr lang="en-US" sz="5400" noProof="0" dirty="0">
                <a:solidFill>
                  <a:schemeClr val="bg1"/>
                </a:solidFill>
              </a:rPr>
              <a:t>DNS POISONING</a:t>
            </a:r>
            <a:endParaRPr lang="en-US" sz="5400" dirty="0">
              <a:solidFill>
                <a:schemeClr val="bg1"/>
              </a:solidFill>
            </a:endParaRPr>
          </a:p>
        </p:txBody>
      </p:sp>
      <p:sp>
        <p:nvSpPr>
          <p:cNvPr id="30" name="Text Placeholder 29">
            <a:extLst>
              <a:ext uri="{FF2B5EF4-FFF2-40B4-BE49-F238E27FC236}">
                <a16:creationId xmlns:a16="http://schemas.microsoft.com/office/drawing/2014/main" id="{CFA71AD6-2CA1-4664-ABEF-DBF332EE45B8}"/>
              </a:ext>
            </a:extLst>
          </p:cNvPr>
          <p:cNvSpPr>
            <a:spLocks noGrp="1"/>
          </p:cNvSpPr>
          <p:nvPr>
            <p:ph type="body" sz="quarter" idx="15"/>
          </p:nvPr>
        </p:nvSpPr>
        <p:spPr>
          <a:xfrm>
            <a:off x="0" y="4684719"/>
            <a:ext cx="5970123" cy="2173281"/>
          </a:xfrm>
        </p:spPr>
        <p:txBody>
          <a:bodyPr/>
          <a:lstStyle/>
          <a:p>
            <a:endParaRPr lang="en-US" dirty="0"/>
          </a:p>
        </p:txBody>
      </p:sp>
      <p:sp>
        <p:nvSpPr>
          <p:cNvPr id="21" name="Graphic 19">
            <a:extLst>
              <a:ext uri="{FF2B5EF4-FFF2-40B4-BE49-F238E27FC236}">
                <a16:creationId xmlns:a16="http://schemas.microsoft.com/office/drawing/2014/main" id="{ADED2ED2-D5D8-4799-AA3B-2CD98F0118E7}"/>
              </a:ext>
              <a:ext uri="{C183D7F6-B498-43B3-948B-1728B52AA6E4}">
                <adec:decorative xmlns:adec="http://schemas.microsoft.com/office/drawing/2017/decorative" val="1"/>
              </a:ext>
            </a:extLst>
          </p:cNvPr>
          <p:cNvSpPr/>
          <p:nvPr/>
        </p:nvSpPr>
        <p:spPr>
          <a:xfrm>
            <a:off x="1587062" y="1"/>
            <a:ext cx="10604938" cy="6857999"/>
          </a:xfrm>
          <a:custGeom>
            <a:avLst/>
            <a:gdLst>
              <a:gd name="connsiteX0" fmla="*/ 8623173 w 8623173"/>
              <a:gd name="connsiteY0" fmla="*/ 1435608 h 5138737"/>
              <a:gd name="connsiteX1" fmla="*/ 5890641 w 8623173"/>
              <a:gd name="connsiteY1" fmla="*/ 0 h 5138737"/>
              <a:gd name="connsiteX2" fmla="*/ 0 w 8623173"/>
              <a:gd name="connsiteY2" fmla="*/ 0 h 5138737"/>
              <a:gd name="connsiteX3" fmla="*/ 5300091 w 8623173"/>
              <a:gd name="connsiteY3" fmla="*/ 2752535 h 5138737"/>
              <a:gd name="connsiteX4" fmla="*/ 659797 w 8623173"/>
              <a:gd name="connsiteY4" fmla="*/ 5138738 h 5138737"/>
              <a:gd name="connsiteX5" fmla="*/ 6609683 w 8623173"/>
              <a:gd name="connsiteY5" fmla="*/ 5138738 h 5138737"/>
              <a:gd name="connsiteX6" fmla="*/ 8623173 w 8623173"/>
              <a:gd name="connsiteY6" fmla="*/ 4083177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3173" h="5138737">
                <a:moveTo>
                  <a:pt x="8623173" y="1435608"/>
                </a:moveTo>
                <a:lnTo>
                  <a:pt x="5890641" y="0"/>
                </a:lnTo>
                <a:lnTo>
                  <a:pt x="0" y="0"/>
                </a:lnTo>
                <a:lnTo>
                  <a:pt x="5300091" y="2752535"/>
                </a:lnTo>
                <a:lnTo>
                  <a:pt x="659797" y="5138738"/>
                </a:lnTo>
                <a:lnTo>
                  <a:pt x="6609683" y="5138738"/>
                </a:lnTo>
                <a:lnTo>
                  <a:pt x="8623173" y="4083177"/>
                </a:lnTo>
                <a:close/>
              </a:path>
            </a:pathLst>
          </a:custGeom>
          <a:solidFill>
            <a:schemeClr val="accent2">
              <a:alpha val="1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53787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934BC8E7-2E9E-4964-BB13-2579C53E885C}"/>
              </a:ext>
            </a:extLst>
          </p:cNvPr>
          <p:cNvPicPr>
            <a:picLocks noChangeAspect="1"/>
          </p:cNvPicPr>
          <p:nvPr/>
        </p:nvPicPr>
        <p:blipFill>
          <a:blip r:embed="rId2"/>
          <a:stretch>
            <a:fillRect/>
          </a:stretch>
        </p:blipFill>
        <p:spPr>
          <a:xfrm>
            <a:off x="920151" y="0"/>
            <a:ext cx="10351698" cy="6858000"/>
          </a:xfrm>
          <a:prstGeom prst="rect">
            <a:avLst/>
          </a:prstGeom>
          <a:noFill/>
        </p:spPr>
      </p:pic>
      <p:sp>
        <p:nvSpPr>
          <p:cNvPr id="4" name="Slide Number Placeholder 3">
            <a:extLst>
              <a:ext uri="{FF2B5EF4-FFF2-40B4-BE49-F238E27FC236}">
                <a16:creationId xmlns:a16="http://schemas.microsoft.com/office/drawing/2014/main" id="{8B585B73-7A1C-4790-86F0-401CF7417BA9}"/>
              </a:ext>
            </a:extLst>
          </p:cNvPr>
          <p:cNvSpPr>
            <a:spLocks noGrp="1"/>
          </p:cNvSpPr>
          <p:nvPr>
            <p:ph type="sldNum" sz="quarter" idx="12"/>
          </p:nvPr>
        </p:nvSpPr>
        <p:spPr>
          <a:xfrm>
            <a:off x="753862" y="6356350"/>
            <a:ext cx="2743200" cy="365125"/>
          </a:xfrm>
        </p:spPr>
        <p:txBody>
          <a:bodyPr anchor="ctr">
            <a:normAutofit/>
          </a:bodyPr>
          <a:lstStyle/>
          <a:p>
            <a:pPr>
              <a:spcAft>
                <a:spcPts val="600"/>
              </a:spcAft>
            </a:pPr>
            <a:fld id="{7A9E80BB-C0DF-4F1B-8821-E3FD53412EFF}" type="slidenum">
              <a:rPr lang="en-US" smtClean="0"/>
              <a:pPr>
                <a:spcAft>
                  <a:spcPts val="600"/>
                </a:spcAft>
              </a:pPr>
              <a:t>11</a:t>
            </a:fld>
            <a:endParaRPr lang="en-US"/>
          </a:p>
        </p:txBody>
      </p:sp>
      <p:sp>
        <p:nvSpPr>
          <p:cNvPr id="14" name="TextBox 13">
            <a:extLst>
              <a:ext uri="{FF2B5EF4-FFF2-40B4-BE49-F238E27FC236}">
                <a16:creationId xmlns:a16="http://schemas.microsoft.com/office/drawing/2014/main" id="{C2099E80-EACC-449A-A3D0-67AB172CBC51}"/>
              </a:ext>
            </a:extLst>
          </p:cNvPr>
          <p:cNvSpPr txBox="1"/>
          <p:nvPr/>
        </p:nvSpPr>
        <p:spPr>
          <a:xfrm>
            <a:off x="3314700" y="4381500"/>
            <a:ext cx="5715000" cy="147732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800" dirty="0">
                <a:effectLst/>
                <a:latin typeface="Calibri" panose="020F0502020204030204" pitchFamily="34" charset="0"/>
                <a:ea typeface="Yu Mincho" panose="02020400000000000000" pitchFamily="18" charset="-128"/>
                <a:cs typeface="Arial" panose="020B0604020202020204" pitchFamily="34" charset="0"/>
              </a:rPr>
              <a:t>DNS (Domain Name system) can be thought of as the phonebook of the internet. It used to translate domain names to Ip addresses. Without DNS you’ll have to memorize the Ip address of every website you want to use.</a:t>
            </a:r>
          </a:p>
          <a:p>
            <a:endParaRPr lang="en-US" dirty="0"/>
          </a:p>
        </p:txBody>
      </p:sp>
    </p:spTree>
    <p:extLst>
      <p:ext uri="{BB962C8B-B14F-4D97-AF65-F5344CB8AC3E}">
        <p14:creationId xmlns:p14="http://schemas.microsoft.com/office/powerpoint/2010/main" val="3151832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0011E947-B7D0-9A87-CD95-75409BA9BF1A}"/>
              </a:ext>
            </a:extLst>
          </p:cNvPr>
          <p:cNvSpPr>
            <a:spLocks noGrp="1"/>
          </p:cNvSpPr>
          <p:nvPr>
            <p:ph type="title"/>
          </p:nvPr>
        </p:nvSpPr>
        <p:spPr>
          <a:xfrm>
            <a:off x="6559826" y="1209670"/>
            <a:ext cx="5135764" cy="495300"/>
          </a:xfrm>
        </p:spPr>
        <p:txBody>
          <a:bodyPr/>
          <a:lstStyle/>
          <a:p>
            <a:r>
              <a:rPr lang="en-US" dirty="0"/>
              <a:t>Procedure: </a:t>
            </a:r>
          </a:p>
        </p:txBody>
      </p:sp>
      <p:pic>
        <p:nvPicPr>
          <p:cNvPr id="23" name="Picture 22" descr="Diagram&#10;&#10;Description automatically generated">
            <a:extLst>
              <a:ext uri="{FF2B5EF4-FFF2-40B4-BE49-F238E27FC236}">
                <a16:creationId xmlns:a16="http://schemas.microsoft.com/office/drawing/2014/main" id="{A966B320-CFBF-4AC4-8A34-D56ABC9579B9}"/>
              </a:ext>
            </a:extLst>
          </p:cNvPr>
          <p:cNvPicPr>
            <a:picLocks noChangeAspect="1"/>
          </p:cNvPicPr>
          <p:nvPr/>
        </p:nvPicPr>
        <p:blipFill>
          <a:blip r:embed="rId2"/>
          <a:stretch>
            <a:fillRect/>
          </a:stretch>
        </p:blipFill>
        <p:spPr>
          <a:xfrm>
            <a:off x="34789" y="1706880"/>
            <a:ext cx="6096000" cy="34442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0" name="Text Placeholder 3">
            <a:extLst>
              <a:ext uri="{FF2B5EF4-FFF2-40B4-BE49-F238E27FC236}">
                <a16:creationId xmlns:a16="http://schemas.microsoft.com/office/drawing/2014/main" id="{6F725C23-F8C2-6827-8AC9-F037AFE801C6}"/>
              </a:ext>
            </a:extLst>
          </p:cNvPr>
          <p:cNvSpPr>
            <a:spLocks noGrp="1"/>
          </p:cNvSpPr>
          <p:nvPr>
            <p:ph type="body" sz="quarter" idx="15"/>
          </p:nvPr>
        </p:nvSpPr>
        <p:spPr>
          <a:xfrm>
            <a:off x="6559826" y="1789866"/>
            <a:ext cx="5135764" cy="3577259"/>
          </a:xfrm>
        </p:spPr>
        <p:txBody>
          <a:bodyPr/>
          <a:lstStyle/>
          <a:p>
            <a:pPr marL="457200" marR="0">
              <a:lnSpc>
                <a:spcPct val="107000"/>
              </a:lnSpc>
              <a:spcBef>
                <a:spcPts val="0"/>
              </a:spcBef>
              <a:spcAft>
                <a:spcPts val="0"/>
              </a:spcAft>
            </a:pPr>
            <a:endParaRPr lang="en-US" dirty="0">
              <a:latin typeface="Calibri" panose="020F0502020204030204" pitchFamily="34" charset="0"/>
              <a:ea typeface="Yu Mincho" panose="02020400000000000000" pitchFamily="18" charset="-128"/>
              <a:cs typeface="Arial" panose="020B0604020202020204" pitchFamily="34" charset="0"/>
            </a:endParaRPr>
          </a:p>
          <a:p>
            <a:pPr marL="7429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The user enters the domain name in the search bar.</a:t>
            </a:r>
          </a:p>
          <a:p>
            <a:pPr marL="742950" marR="0" indent="-285750">
              <a:lnSpc>
                <a:spcPct val="107000"/>
              </a:lnSpc>
              <a:spcBef>
                <a:spcPts val="0"/>
              </a:spcBef>
              <a:spcAft>
                <a:spcPts val="0"/>
              </a:spcAft>
              <a:buFontTx/>
              <a:buChar char="-"/>
            </a:pP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7429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The request is then sent to a DNS resolver which are servers in charge of tracking down the IP address that corresponds to that domain name</a:t>
            </a:r>
          </a:p>
          <a:p>
            <a:pPr marL="742950" marR="0" indent="-285750">
              <a:lnSpc>
                <a:spcPct val="107000"/>
              </a:lnSpc>
              <a:spcBef>
                <a:spcPts val="0"/>
              </a:spcBef>
              <a:spcAft>
                <a:spcPts val="0"/>
              </a:spcAft>
              <a:buFont typeface="Arial" panose="020B0604020202020204" pitchFamily="34" charset="0"/>
              <a:buChar char="•"/>
            </a:pPr>
            <a:endParaRPr lang="en-US" dirty="0">
              <a:latin typeface="Calibri" panose="020F0502020204030204" pitchFamily="34" charset="0"/>
              <a:ea typeface="Yu Mincho" panose="02020400000000000000" pitchFamily="18" charset="-128"/>
              <a:cs typeface="Arial" panose="020B0604020202020204" pitchFamily="34" charset="0"/>
            </a:endParaRPr>
          </a:p>
          <a:p>
            <a:pPr marL="7429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The requester then gets routed to that address.</a:t>
            </a:r>
          </a:p>
          <a:p>
            <a:endParaRPr lang="en-US" dirty="0"/>
          </a:p>
        </p:txBody>
      </p:sp>
      <p:sp>
        <p:nvSpPr>
          <p:cNvPr id="29" name="TextBox 28">
            <a:extLst>
              <a:ext uri="{FF2B5EF4-FFF2-40B4-BE49-F238E27FC236}">
                <a16:creationId xmlns:a16="http://schemas.microsoft.com/office/drawing/2014/main" id="{6DCDF789-2DB1-4EAE-888E-35822849CC3B}"/>
              </a:ext>
            </a:extLst>
          </p:cNvPr>
          <p:cNvSpPr txBox="1"/>
          <p:nvPr/>
        </p:nvSpPr>
        <p:spPr>
          <a:xfrm>
            <a:off x="0" y="5224905"/>
            <a:ext cx="6096000" cy="307777"/>
          </a:xfrm>
          <a:prstGeom prst="rect">
            <a:avLst/>
          </a:prstGeom>
          <a:noFill/>
        </p:spPr>
        <p:txBody>
          <a:bodyPr wrap="square">
            <a:spAutoFit/>
          </a:bodyPr>
          <a:lstStyle/>
          <a:p>
            <a:pPr algn="ctr"/>
            <a:r>
              <a:rPr lang="en-US" sz="1400" b="0" i="1" dirty="0">
                <a:solidFill>
                  <a:srgbClr val="1E222A"/>
                </a:solidFill>
                <a:effectLst/>
                <a:latin typeface="Roboto" panose="02000000000000000000" pitchFamily="2" charset="0"/>
              </a:rPr>
              <a:t>The attacker in this case is China’s censorship</a:t>
            </a:r>
            <a:endParaRPr lang="en-US" sz="1400" dirty="0"/>
          </a:p>
        </p:txBody>
      </p:sp>
      <p:sp>
        <p:nvSpPr>
          <p:cNvPr id="31" name="TextBox 30">
            <a:extLst>
              <a:ext uri="{FF2B5EF4-FFF2-40B4-BE49-F238E27FC236}">
                <a16:creationId xmlns:a16="http://schemas.microsoft.com/office/drawing/2014/main" id="{40D124D7-119A-44D1-86B7-5393352890C8}"/>
              </a:ext>
            </a:extLst>
          </p:cNvPr>
          <p:cNvSpPr txBox="1"/>
          <p:nvPr/>
        </p:nvSpPr>
        <p:spPr>
          <a:xfrm>
            <a:off x="2873239" y="6316965"/>
            <a:ext cx="6096000" cy="388696"/>
          </a:xfrm>
          <a:prstGeom prst="rect">
            <a:avLst/>
          </a:prstGeom>
          <a:noFill/>
        </p:spPr>
        <p:txBody>
          <a:bodyPr wrap="square">
            <a:spAutoFit/>
          </a:bodyPr>
          <a:lstStyle/>
          <a:p>
            <a:pPr marL="457200" marR="0">
              <a:lnSpc>
                <a:spcPct val="107000"/>
              </a:lnSpc>
              <a:spcBef>
                <a:spcPts val="0"/>
              </a:spcBef>
              <a:spcAft>
                <a:spcPts val="0"/>
              </a:spcAft>
            </a:pPr>
            <a:r>
              <a:rPr lang="en-US" sz="1800" b="1" dirty="0">
                <a:solidFill>
                  <a:srgbClr val="FF0000"/>
                </a:solidFill>
                <a:effectLst/>
                <a:latin typeface="Chaparral Pro" panose="02060503040505020203" pitchFamily="18" charset="0"/>
                <a:ea typeface="Yu Mincho" panose="02020400000000000000" pitchFamily="18" charset="-128"/>
                <a:cs typeface="Arial" panose="020B0604020202020204" pitchFamily="34" charset="0"/>
              </a:rPr>
              <a:t>China has a DNS blocklist of over 15000 keywords </a:t>
            </a:r>
          </a:p>
        </p:txBody>
      </p:sp>
    </p:spTree>
    <p:extLst>
      <p:ext uri="{BB962C8B-B14F-4D97-AF65-F5344CB8AC3E}">
        <p14:creationId xmlns:p14="http://schemas.microsoft.com/office/powerpoint/2010/main" val="1607306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3D65D2-9DE9-4232-8700-901200E71780}"/>
              </a:ext>
            </a:extLst>
          </p:cNvPr>
          <p:cNvPicPr>
            <a:picLocks noGrp="1" noChangeAspect="1"/>
          </p:cNvPicPr>
          <p:nvPr>
            <p:ph type="pic" sz="quarter" idx="13"/>
          </p:nvPr>
        </p:nvPicPr>
        <p:blipFill>
          <a:blip r:embed="rId2"/>
          <a:srcRect/>
          <a:stretch/>
        </p:blipFill>
        <p:spPr>
          <a:xfrm>
            <a:off x="0" y="0"/>
            <a:ext cx="12192000" cy="6858000"/>
          </a:xfrm>
        </p:spPr>
      </p:pic>
      <p:sp>
        <p:nvSpPr>
          <p:cNvPr id="19" name="Title 18">
            <a:extLst>
              <a:ext uri="{FF2B5EF4-FFF2-40B4-BE49-F238E27FC236}">
                <a16:creationId xmlns:a16="http://schemas.microsoft.com/office/drawing/2014/main" id="{31EBF600-1098-4A50-AF3D-91E026D36015}"/>
              </a:ext>
            </a:extLst>
          </p:cNvPr>
          <p:cNvSpPr>
            <a:spLocks noGrp="1"/>
          </p:cNvSpPr>
          <p:nvPr>
            <p:ph type="title"/>
          </p:nvPr>
        </p:nvSpPr>
        <p:spPr>
          <a:xfrm>
            <a:off x="0" y="-1028700"/>
            <a:ext cx="5970123" cy="4684719"/>
          </a:xfrm>
        </p:spPr>
        <p:txBody>
          <a:bodyPr/>
          <a:lstStyle/>
          <a:p>
            <a:r>
              <a:rPr lang="en-US" sz="7200" noProof="0" dirty="0">
                <a:solidFill>
                  <a:schemeClr val="bg1"/>
                </a:solidFill>
              </a:rPr>
              <a:t>TCP DROP</a:t>
            </a:r>
            <a:endParaRPr lang="en-US" sz="7200" dirty="0">
              <a:solidFill>
                <a:schemeClr val="bg1"/>
              </a:solidFill>
            </a:endParaRPr>
          </a:p>
        </p:txBody>
      </p:sp>
      <p:sp>
        <p:nvSpPr>
          <p:cNvPr id="30" name="Text Placeholder 29">
            <a:extLst>
              <a:ext uri="{FF2B5EF4-FFF2-40B4-BE49-F238E27FC236}">
                <a16:creationId xmlns:a16="http://schemas.microsoft.com/office/drawing/2014/main" id="{CFA71AD6-2CA1-4664-ABEF-DBF332EE45B8}"/>
              </a:ext>
            </a:extLst>
          </p:cNvPr>
          <p:cNvSpPr>
            <a:spLocks noGrp="1"/>
          </p:cNvSpPr>
          <p:nvPr>
            <p:ph type="body" sz="quarter" idx="15"/>
          </p:nvPr>
        </p:nvSpPr>
        <p:spPr>
          <a:xfrm>
            <a:off x="0" y="3656019"/>
            <a:ext cx="5970123" cy="2173281"/>
          </a:xfrm>
        </p:spPr>
        <p:txBody>
          <a:bodyPr/>
          <a:lstStyle/>
          <a:p>
            <a:endParaRPr lang="en-US" dirty="0"/>
          </a:p>
        </p:txBody>
      </p:sp>
      <p:sp>
        <p:nvSpPr>
          <p:cNvPr id="21" name="Graphic 19">
            <a:extLst>
              <a:ext uri="{FF2B5EF4-FFF2-40B4-BE49-F238E27FC236}">
                <a16:creationId xmlns:a16="http://schemas.microsoft.com/office/drawing/2014/main" id="{ADED2ED2-D5D8-4799-AA3B-2CD98F0118E7}"/>
              </a:ext>
              <a:ext uri="{C183D7F6-B498-43B3-948B-1728B52AA6E4}">
                <adec:decorative xmlns:adec="http://schemas.microsoft.com/office/drawing/2017/decorative" val="1"/>
              </a:ext>
            </a:extLst>
          </p:cNvPr>
          <p:cNvSpPr/>
          <p:nvPr/>
        </p:nvSpPr>
        <p:spPr>
          <a:xfrm>
            <a:off x="1587062" y="1"/>
            <a:ext cx="10604938" cy="6857999"/>
          </a:xfrm>
          <a:custGeom>
            <a:avLst/>
            <a:gdLst>
              <a:gd name="connsiteX0" fmla="*/ 8623173 w 8623173"/>
              <a:gd name="connsiteY0" fmla="*/ 1435608 h 5138737"/>
              <a:gd name="connsiteX1" fmla="*/ 5890641 w 8623173"/>
              <a:gd name="connsiteY1" fmla="*/ 0 h 5138737"/>
              <a:gd name="connsiteX2" fmla="*/ 0 w 8623173"/>
              <a:gd name="connsiteY2" fmla="*/ 0 h 5138737"/>
              <a:gd name="connsiteX3" fmla="*/ 5300091 w 8623173"/>
              <a:gd name="connsiteY3" fmla="*/ 2752535 h 5138737"/>
              <a:gd name="connsiteX4" fmla="*/ 659797 w 8623173"/>
              <a:gd name="connsiteY4" fmla="*/ 5138738 h 5138737"/>
              <a:gd name="connsiteX5" fmla="*/ 6609683 w 8623173"/>
              <a:gd name="connsiteY5" fmla="*/ 5138738 h 5138737"/>
              <a:gd name="connsiteX6" fmla="*/ 8623173 w 8623173"/>
              <a:gd name="connsiteY6" fmla="*/ 4083177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3173" h="5138737">
                <a:moveTo>
                  <a:pt x="8623173" y="1435608"/>
                </a:moveTo>
                <a:lnTo>
                  <a:pt x="5890641" y="0"/>
                </a:lnTo>
                <a:lnTo>
                  <a:pt x="0" y="0"/>
                </a:lnTo>
                <a:lnTo>
                  <a:pt x="5300091" y="2752535"/>
                </a:lnTo>
                <a:lnTo>
                  <a:pt x="659797" y="5138738"/>
                </a:lnTo>
                <a:lnTo>
                  <a:pt x="6609683" y="5138738"/>
                </a:lnTo>
                <a:lnTo>
                  <a:pt x="8623173" y="4083177"/>
                </a:lnTo>
                <a:close/>
              </a:path>
            </a:pathLst>
          </a:custGeom>
          <a:solidFill>
            <a:schemeClr val="accent2">
              <a:alpha val="1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22784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FF872A7D-E6CA-4BD5-B88B-0498D0B7515A}"/>
              </a:ext>
            </a:extLst>
          </p:cNvPr>
          <p:cNvSpPr>
            <a:spLocks noGrp="1"/>
          </p:cNvSpPr>
          <p:nvPr>
            <p:ph type="title"/>
          </p:nvPr>
        </p:nvSpPr>
        <p:spPr>
          <a:xfrm>
            <a:off x="6559826" y="1209670"/>
            <a:ext cx="5135764" cy="495300"/>
          </a:xfrm>
        </p:spPr>
        <p:txBody>
          <a:bodyPr>
            <a:normAutofit/>
          </a:bodyPr>
          <a:lstStyle/>
          <a:p>
            <a:r>
              <a:rPr lang="en-US" sz="2700" noProof="0" dirty="0"/>
              <a:t>What is TCP?</a:t>
            </a:r>
            <a:endParaRPr lang="en-US" sz="2700" dirty="0"/>
          </a:p>
        </p:txBody>
      </p:sp>
      <p:sp>
        <p:nvSpPr>
          <p:cNvPr id="8" name="Text Placeholder 7">
            <a:extLst>
              <a:ext uri="{FF2B5EF4-FFF2-40B4-BE49-F238E27FC236}">
                <a16:creationId xmlns:a16="http://schemas.microsoft.com/office/drawing/2014/main" id="{D9FC41A5-6D3B-4D54-8B6D-00B49FDE21BB}"/>
              </a:ext>
            </a:extLst>
          </p:cNvPr>
          <p:cNvSpPr>
            <a:spLocks noGrp="1"/>
          </p:cNvSpPr>
          <p:nvPr>
            <p:ph type="body" sz="quarter" idx="15"/>
          </p:nvPr>
        </p:nvSpPr>
        <p:spPr>
          <a:xfrm>
            <a:off x="6559826" y="1789866"/>
            <a:ext cx="5135764" cy="3577259"/>
          </a:xfrm>
        </p:spPr>
        <p:txBody>
          <a:bodyPr>
            <a:normAutofit/>
          </a:bodyPr>
          <a:lstStyle/>
          <a:p>
            <a:pPr marL="285750" indent="-285750">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TCP stands for Transfer control protocol. It’s an agreed upon set of “rules” that govern the transfer of internet packets.</a:t>
            </a:r>
          </a:p>
          <a:p>
            <a:pPr marL="285750" indent="-285750">
              <a:buFont typeface="Arial" panose="020B0604020202020204" pitchFamily="34" charset="0"/>
              <a:buChar char="•"/>
            </a:pPr>
            <a:endParaRPr lang="en-US" dirty="0">
              <a:latin typeface="Calibri" panose="020F0502020204030204" pitchFamily="34" charset="0"/>
              <a:ea typeface="Yu Mincho" panose="02020400000000000000" pitchFamily="18" charset="-128"/>
              <a:cs typeface="Arial" panose="020B0604020202020204" pitchFamily="34" charset="0"/>
            </a:endParaRPr>
          </a:p>
          <a:p>
            <a:pPr marL="285750" indent="-285750">
              <a:buFont typeface="Arial" panose="020B0604020202020204" pitchFamily="34" charset="0"/>
              <a:buChar char="•"/>
            </a:pPr>
            <a:endParaRPr lang="en-US" dirty="0"/>
          </a:p>
        </p:txBody>
      </p:sp>
      <p:pic>
        <p:nvPicPr>
          <p:cNvPr id="3" name="Picture 2" descr="Table&#10;&#10;Description automatically generated">
            <a:extLst>
              <a:ext uri="{FF2B5EF4-FFF2-40B4-BE49-F238E27FC236}">
                <a16:creationId xmlns:a16="http://schemas.microsoft.com/office/drawing/2014/main" id="{7423C54F-2FE6-4F4D-88D8-B5415936AF1D}"/>
              </a:ext>
            </a:extLst>
          </p:cNvPr>
          <p:cNvPicPr>
            <a:picLocks noChangeAspect="1"/>
          </p:cNvPicPr>
          <p:nvPr/>
        </p:nvPicPr>
        <p:blipFill>
          <a:blip r:embed="rId2"/>
          <a:stretch>
            <a:fillRect/>
          </a:stretch>
        </p:blipFill>
        <p:spPr>
          <a:xfrm>
            <a:off x="390525" y="985837"/>
            <a:ext cx="4762500" cy="4886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87172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FF872A7D-E6CA-4BD5-B88B-0498D0B7515A}"/>
              </a:ext>
            </a:extLst>
          </p:cNvPr>
          <p:cNvSpPr>
            <a:spLocks noGrp="1"/>
          </p:cNvSpPr>
          <p:nvPr>
            <p:ph type="title"/>
          </p:nvPr>
        </p:nvSpPr>
        <p:spPr>
          <a:xfrm>
            <a:off x="496411" y="1294566"/>
            <a:ext cx="5135764" cy="495300"/>
          </a:xfrm>
        </p:spPr>
        <p:txBody>
          <a:bodyPr>
            <a:normAutofit/>
          </a:bodyPr>
          <a:lstStyle/>
          <a:p>
            <a:r>
              <a:rPr lang="en-US" sz="2700" noProof="0" dirty="0"/>
              <a:t>An example of </a:t>
            </a:r>
            <a:r>
              <a:rPr lang="en-US" sz="2700" noProof="0" dirty="0" err="1"/>
              <a:t>tcp</a:t>
            </a:r>
            <a:r>
              <a:rPr lang="en-US" sz="2700" noProof="0" dirty="0"/>
              <a:t> transfer </a:t>
            </a:r>
            <a:endParaRPr lang="en-US" sz="2700" dirty="0"/>
          </a:p>
        </p:txBody>
      </p:sp>
      <p:sp>
        <p:nvSpPr>
          <p:cNvPr id="8" name="Text Placeholder 7">
            <a:extLst>
              <a:ext uri="{FF2B5EF4-FFF2-40B4-BE49-F238E27FC236}">
                <a16:creationId xmlns:a16="http://schemas.microsoft.com/office/drawing/2014/main" id="{D9FC41A5-6D3B-4D54-8B6D-00B49FDE21BB}"/>
              </a:ext>
            </a:extLst>
          </p:cNvPr>
          <p:cNvSpPr>
            <a:spLocks noGrp="1"/>
          </p:cNvSpPr>
          <p:nvPr>
            <p:ph type="body" sz="quarter" idx="15"/>
          </p:nvPr>
        </p:nvSpPr>
        <p:spPr>
          <a:xfrm>
            <a:off x="6559826" y="1789866"/>
            <a:ext cx="5135764" cy="3577259"/>
          </a:xfrm>
        </p:spPr>
        <p:txBody>
          <a:bodyPr>
            <a:normAutofit/>
          </a:bodyPr>
          <a:lstStyle/>
          <a:p>
            <a:pPr marL="285750" indent="-285750">
              <a:buFont typeface="Arial" panose="020B0604020202020204" pitchFamily="34" charset="0"/>
              <a:buChar char="•"/>
            </a:pP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285750" indent="-285750">
              <a:buFont typeface="Arial" panose="020B0604020202020204" pitchFamily="34" charset="0"/>
              <a:buChar char="•"/>
            </a:pPr>
            <a:endParaRPr lang="en-US" dirty="0">
              <a:latin typeface="Calibri" panose="020F0502020204030204" pitchFamily="34" charset="0"/>
              <a:ea typeface="Yu Mincho" panose="02020400000000000000" pitchFamily="18" charset="-128"/>
              <a:cs typeface="Arial" panose="020B0604020202020204" pitchFamily="34" charset="0"/>
            </a:endParaRPr>
          </a:p>
          <a:p>
            <a:pPr marL="285750" indent="-285750">
              <a:buFont typeface="Arial" panose="020B0604020202020204" pitchFamily="34" charset="0"/>
              <a:buChar char="•"/>
            </a:pPr>
            <a:endParaRPr lang="en-US" dirty="0"/>
          </a:p>
        </p:txBody>
      </p:sp>
      <p:pic>
        <p:nvPicPr>
          <p:cNvPr id="4" name="Picture 3" descr="Timeline&#10;&#10;Description automatically generated">
            <a:extLst>
              <a:ext uri="{FF2B5EF4-FFF2-40B4-BE49-F238E27FC236}">
                <a16:creationId xmlns:a16="http://schemas.microsoft.com/office/drawing/2014/main" id="{EEEF520A-1B31-490B-9ACD-B97D85FB4505}"/>
              </a:ext>
            </a:extLst>
          </p:cNvPr>
          <p:cNvPicPr>
            <a:picLocks noChangeAspect="1"/>
          </p:cNvPicPr>
          <p:nvPr/>
        </p:nvPicPr>
        <p:blipFill>
          <a:blip r:embed="rId2"/>
          <a:stretch>
            <a:fillRect/>
          </a:stretch>
        </p:blipFill>
        <p:spPr>
          <a:xfrm>
            <a:off x="6171088" y="795897"/>
            <a:ext cx="5524501" cy="271350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Text Placeholder 7">
            <a:extLst>
              <a:ext uri="{FF2B5EF4-FFF2-40B4-BE49-F238E27FC236}">
                <a16:creationId xmlns:a16="http://schemas.microsoft.com/office/drawing/2014/main" id="{242013CC-A3FF-4155-9B8D-1B7B15DDE67E}"/>
              </a:ext>
            </a:extLst>
          </p:cNvPr>
          <p:cNvSpPr txBox="1">
            <a:spLocks/>
          </p:cNvSpPr>
          <p:nvPr/>
        </p:nvSpPr>
        <p:spPr>
          <a:xfrm>
            <a:off x="428625" y="2072247"/>
            <a:ext cx="5135764" cy="3577259"/>
          </a:xfrm>
          <a:prstGeom prst="rect">
            <a:avLst/>
          </a:prstGeom>
        </p:spPr>
        <p:txBody>
          <a:bodyPr>
            <a:normAutofit/>
          </a:bodyPr>
          <a:lstStyle>
            <a:lvl1pPr marL="0" indent="0" algn="l" defTabSz="914400" rtl="0" eaLnBrk="1" latinLnBrk="0" hangingPunct="1">
              <a:lnSpc>
                <a:spcPct val="125000"/>
              </a:lnSpc>
              <a:spcBef>
                <a:spcPts val="1000"/>
              </a:spcBef>
              <a:buFont typeface="Arial" panose="020B0604020202020204" pitchFamily="34" charset="0"/>
              <a:buNone/>
              <a:defRPr sz="18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marR="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Yu Mincho" panose="02020400000000000000" pitchFamily="18" charset="-128"/>
                <a:cs typeface="Arial" panose="020B0604020202020204" pitchFamily="34" charset="0"/>
              </a:rPr>
              <a:t>User finishes sending data:  Sends final packet with FIN and ACK set to 1</a:t>
            </a:r>
          </a:p>
          <a:p>
            <a:pPr marL="800100" marR="0" indent="-342900">
              <a:lnSpc>
                <a:spcPct val="107000"/>
              </a:lnSpc>
              <a:spcBef>
                <a:spcPts val="0"/>
              </a:spcBef>
              <a:spcAft>
                <a:spcPts val="800"/>
              </a:spcAft>
              <a:buFont typeface="+mj-lt"/>
              <a:buAutoNum type="arabicPeriod"/>
            </a:pPr>
            <a:r>
              <a:rPr lang="en-US" dirty="0">
                <a:latin typeface="Calibri" panose="020F0502020204030204" pitchFamily="34" charset="0"/>
                <a:ea typeface="Yu Mincho" panose="02020400000000000000" pitchFamily="18" charset="-128"/>
                <a:cs typeface="Arial" panose="020B0604020202020204" pitchFamily="34" charset="0"/>
              </a:rPr>
              <a:t>Host B send a packet back with ACK set to 1</a:t>
            </a:r>
          </a:p>
          <a:p>
            <a:pPr marL="800100" marR="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Yu Mincho" panose="02020400000000000000" pitchFamily="18" charset="-128"/>
                <a:cs typeface="Arial" panose="020B0604020202020204" pitchFamily="34" charset="0"/>
              </a:rPr>
              <a:t>Host B then sends it’s own end of transmission </a:t>
            </a:r>
            <a:r>
              <a:rPr lang="en-US" dirty="0">
                <a:latin typeface="Calibri" panose="020F0502020204030204" pitchFamily="34" charset="0"/>
                <a:ea typeface="Yu Mincho" panose="02020400000000000000" pitchFamily="18" charset="-128"/>
                <a:cs typeface="Arial" panose="020B0604020202020204" pitchFamily="34" charset="0"/>
              </a:rPr>
              <a:t>packet with FIN and ACK set to 1</a:t>
            </a:r>
          </a:p>
          <a:p>
            <a:pPr marL="800100" marR="0" indent="-342900">
              <a:lnSpc>
                <a:spcPct val="107000"/>
              </a:lnSpc>
              <a:spcBef>
                <a:spcPts val="0"/>
              </a:spcBef>
              <a:spcAft>
                <a:spcPts val="800"/>
              </a:spcAft>
              <a:buFont typeface="+mj-lt"/>
              <a:buAutoNum type="arabicPeriod"/>
            </a:pPr>
            <a:r>
              <a:rPr lang="en-US" dirty="0">
                <a:latin typeface="Calibri" panose="020F0502020204030204" pitchFamily="34" charset="0"/>
                <a:ea typeface="Yu Mincho" panose="02020400000000000000" pitchFamily="18" charset="-128"/>
                <a:cs typeface="Arial" panose="020B0604020202020204" pitchFamily="34" charset="0"/>
              </a:rPr>
              <a:t>Host A send a packet back with ACK set to 1.</a:t>
            </a:r>
          </a:p>
          <a:p>
            <a:pPr marL="800100" marR="0" indent="-342900">
              <a:lnSpc>
                <a:spcPct val="107000"/>
              </a:lnSpc>
              <a:spcBef>
                <a:spcPts val="0"/>
              </a:spcBef>
              <a:spcAft>
                <a:spcPts val="800"/>
              </a:spcAft>
              <a:buFont typeface="+mj-lt"/>
              <a:buAutoNum type="arabicPeriod"/>
            </a:pPr>
            <a:r>
              <a:rPr lang="en-US" dirty="0">
                <a:latin typeface="Calibri" panose="020F0502020204030204" pitchFamily="34" charset="0"/>
                <a:ea typeface="Yu Mincho" panose="02020400000000000000" pitchFamily="18" charset="-128"/>
                <a:cs typeface="Arial" panose="020B0604020202020204" pitchFamily="34" charset="0"/>
              </a:rPr>
              <a:t>Transmission successfully finishes</a:t>
            </a:r>
          </a:p>
          <a:p>
            <a:pPr marL="285750" indent="-285750">
              <a:buFont typeface="Arial" panose="020B0604020202020204" pitchFamily="34" charset="0"/>
              <a:buChar char="•"/>
            </a:pPr>
            <a:endParaRPr lang="en-US" dirty="0">
              <a:latin typeface="Calibri" panose="020F0502020204030204" pitchFamily="34" charset="0"/>
              <a:ea typeface="Yu Mincho" panose="02020400000000000000" pitchFamily="18" charset="-128"/>
              <a:cs typeface="Arial" panose="020B0604020202020204" pitchFamily="34" charset="0"/>
            </a:endParaRPr>
          </a:p>
          <a:p>
            <a:pPr marL="285750" indent="-285750">
              <a:buFont typeface="Arial" panose="020B0604020202020204" pitchFamily="34" charset="0"/>
              <a:buChar char="•"/>
            </a:pPr>
            <a:endParaRPr lang="en-US" dirty="0"/>
          </a:p>
        </p:txBody>
      </p:sp>
      <p:pic>
        <p:nvPicPr>
          <p:cNvPr id="6" name="Picture 5" descr="A picture containing calendar&#10;&#10;Description automatically generated">
            <a:extLst>
              <a:ext uri="{FF2B5EF4-FFF2-40B4-BE49-F238E27FC236}">
                <a16:creationId xmlns:a16="http://schemas.microsoft.com/office/drawing/2014/main" id="{D23D389A-DF2D-49FF-986F-1B99EEF8AC4D}"/>
              </a:ext>
            </a:extLst>
          </p:cNvPr>
          <p:cNvPicPr>
            <a:picLocks noChangeAspect="1"/>
          </p:cNvPicPr>
          <p:nvPr/>
        </p:nvPicPr>
        <p:blipFill>
          <a:blip r:embed="rId3"/>
          <a:stretch>
            <a:fillRect/>
          </a:stretch>
        </p:blipFill>
        <p:spPr>
          <a:xfrm>
            <a:off x="6836945" y="4063593"/>
            <a:ext cx="4581525" cy="21812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26029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F4E7-0A98-437F-B132-71C20BB0E09A}"/>
              </a:ext>
            </a:extLst>
          </p:cNvPr>
          <p:cNvSpPr>
            <a:spLocks noGrp="1"/>
          </p:cNvSpPr>
          <p:nvPr>
            <p:ph type="title"/>
          </p:nvPr>
        </p:nvSpPr>
        <p:spPr>
          <a:xfrm>
            <a:off x="1107463" y="986268"/>
            <a:ext cx="2893813" cy="1034385"/>
          </a:xfrm>
        </p:spPr>
        <p:txBody>
          <a:bodyPr anchor="ctr">
            <a:normAutofit/>
          </a:bodyPr>
          <a:lstStyle/>
          <a:p>
            <a:r>
              <a:rPr lang="en-US" sz="2200"/>
              <a:t>How does China abuse the TCP system?</a:t>
            </a:r>
          </a:p>
        </p:txBody>
      </p:sp>
      <p:sp>
        <p:nvSpPr>
          <p:cNvPr id="4" name="Text Placeholder 3">
            <a:extLst>
              <a:ext uri="{FF2B5EF4-FFF2-40B4-BE49-F238E27FC236}">
                <a16:creationId xmlns:a16="http://schemas.microsoft.com/office/drawing/2014/main" id="{6F8FA2E6-94D2-4E13-8474-9E2E3EFDB6E7}"/>
              </a:ext>
            </a:extLst>
          </p:cNvPr>
          <p:cNvSpPr>
            <a:spLocks noGrp="1"/>
          </p:cNvSpPr>
          <p:nvPr>
            <p:ph type="body" sz="quarter" idx="15"/>
          </p:nvPr>
        </p:nvSpPr>
        <p:spPr>
          <a:xfrm>
            <a:off x="4541407" y="699461"/>
            <a:ext cx="6547507" cy="1552015"/>
          </a:xfrm>
        </p:spPr>
        <p:txBody>
          <a:bodyPr anchor="ctr">
            <a:normAutofit/>
          </a:bodyPr>
          <a:lstStyle/>
          <a:p>
            <a:pPr marL="285750" indent="-285750">
              <a:buFont typeface="Arial" panose="020B0604020202020204" pitchFamily="34" charset="0"/>
              <a:buChar char="•"/>
            </a:pPr>
            <a:r>
              <a:rPr lang="en-US" dirty="0"/>
              <a:t>Through the RST flag in the TCP protocol.</a:t>
            </a:r>
          </a:p>
          <a:p>
            <a:pPr marL="285750" indent="-285750">
              <a:buFont typeface="Arial" panose="020B0604020202020204" pitchFamily="34" charset="0"/>
              <a:buChar char="•"/>
            </a:pPr>
            <a:r>
              <a:rPr lang="en-US" dirty="0"/>
              <a:t>Remember all connection eventually lead to one of 14 internet exchange points.</a:t>
            </a:r>
          </a:p>
        </p:txBody>
      </p:sp>
      <p:pic>
        <p:nvPicPr>
          <p:cNvPr id="13" name="Picture 12" descr="Diagram&#10;&#10;Description automatically generated">
            <a:extLst>
              <a:ext uri="{FF2B5EF4-FFF2-40B4-BE49-F238E27FC236}">
                <a16:creationId xmlns:a16="http://schemas.microsoft.com/office/drawing/2014/main" id="{2A5355B9-DEDD-4B1C-82B7-42BBFEB26586}"/>
              </a:ext>
            </a:extLst>
          </p:cNvPr>
          <p:cNvPicPr>
            <a:picLocks noChangeAspect="1"/>
          </p:cNvPicPr>
          <p:nvPr/>
        </p:nvPicPr>
        <p:blipFill>
          <a:blip r:embed="rId2"/>
          <a:stretch>
            <a:fillRect/>
          </a:stretch>
        </p:blipFill>
        <p:spPr>
          <a:xfrm>
            <a:off x="-69899" y="2905133"/>
            <a:ext cx="8883747" cy="3864429"/>
          </a:xfrm>
          <a:prstGeom prst="rect">
            <a:avLst/>
          </a:prstGeom>
          <a:noFill/>
        </p:spPr>
      </p:pic>
      <p:sp>
        <p:nvSpPr>
          <p:cNvPr id="14" name="TextBox 13">
            <a:extLst>
              <a:ext uri="{FF2B5EF4-FFF2-40B4-BE49-F238E27FC236}">
                <a16:creationId xmlns:a16="http://schemas.microsoft.com/office/drawing/2014/main" id="{9B5A3FAB-65FA-4917-B541-D95ED257B9D2}"/>
              </a:ext>
            </a:extLst>
          </p:cNvPr>
          <p:cNvSpPr txBox="1"/>
          <p:nvPr/>
        </p:nvSpPr>
        <p:spPr>
          <a:xfrm>
            <a:off x="8956723" y="1475468"/>
            <a:ext cx="3063827" cy="5580374"/>
          </a:xfrm>
          <a:prstGeom prst="rect">
            <a:avLst/>
          </a:prstGeom>
          <a:noFill/>
        </p:spPr>
        <p:txBody>
          <a:bodyPr wrap="square" rtlCol="0">
            <a:spAutoFit/>
          </a:bodyPr>
          <a:lstStyle/>
          <a:p>
            <a:pPr marL="457200" marR="0">
              <a:lnSpc>
                <a:spcPct val="107000"/>
              </a:lnSpc>
              <a:spcBef>
                <a:spcPts val="0"/>
              </a:spcBef>
              <a:spcAft>
                <a:spcPts val="800"/>
              </a:spcAft>
            </a:pPr>
            <a:endParaRPr lang="en-US" sz="1100" dirty="0">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a:t>
            </a:r>
          </a:p>
          <a:p>
            <a:pPr marL="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1 – </a:t>
            </a:r>
            <a:r>
              <a:rPr lang="en-US" sz="1100" dirty="0">
                <a:latin typeface="Calibri" panose="020F0502020204030204" pitchFamily="34" charset="0"/>
                <a:ea typeface="Yu Mincho" panose="02020400000000000000" pitchFamily="18" charset="-128"/>
                <a:cs typeface="Arial" panose="020B0604020202020204" pitchFamily="34" charset="0"/>
              </a:rPr>
              <a:t>A person in China </a:t>
            </a:r>
            <a:r>
              <a:rPr lang="en-US" sz="1100" dirty="0">
                <a:effectLst/>
                <a:latin typeface="Calibri" panose="020F0502020204030204" pitchFamily="34" charset="0"/>
                <a:ea typeface="Yu Mincho" panose="02020400000000000000" pitchFamily="18" charset="-128"/>
                <a:cs typeface="Arial" panose="020B0604020202020204" pitchFamily="34" charset="0"/>
              </a:rPr>
              <a:t>enters a website that contains blocked keywords.</a:t>
            </a:r>
          </a:p>
          <a:p>
            <a:pPr marL="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		</a:t>
            </a:r>
          </a:p>
          <a:p>
            <a:pPr marL="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2 –  On a hardware level an internet packet is sent requesting access.</a:t>
            </a:r>
          </a:p>
          <a:p>
            <a:pPr marL="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		</a:t>
            </a:r>
          </a:p>
          <a:p>
            <a:pPr marL="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3 – That packet will propagate throughout the network on it’s way to its destination</a:t>
            </a:r>
          </a:p>
          <a:p>
            <a:pPr marL="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		</a:t>
            </a:r>
          </a:p>
          <a:p>
            <a:pPr marL="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4 - subsidiary machines set up by ISP’s will intercept that packet and start scanning the website for blocked keywords</a:t>
            </a:r>
          </a:p>
          <a:p>
            <a:pPr marL="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		</a:t>
            </a:r>
          </a:p>
          <a:p>
            <a:pPr marL="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5 – If it detects any blocked keywords and since it’s on the same network it will send a series of packets both ways with the RST flag set to 1.</a:t>
            </a:r>
          </a:p>
          <a:p>
            <a:pPr marL="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		</a:t>
            </a:r>
          </a:p>
          <a:p>
            <a:pPr marL="0" marR="0">
              <a:lnSpc>
                <a:spcPct val="107000"/>
              </a:lnSpc>
              <a:spcBef>
                <a:spcPts val="0"/>
              </a:spcBef>
              <a:spcAft>
                <a:spcPts val="800"/>
              </a:spcAft>
            </a:pPr>
            <a:r>
              <a:rPr lang="en-US" sz="1100" dirty="0">
                <a:effectLst/>
                <a:latin typeface="Calibri" panose="020F0502020204030204" pitchFamily="34" charset="0"/>
                <a:ea typeface="Yu Mincho" panose="02020400000000000000" pitchFamily="18" charset="-128"/>
                <a:cs typeface="Arial" panose="020B0604020202020204" pitchFamily="34" charset="0"/>
              </a:rPr>
              <a:t>6 – Both side interpret it as a genuine packet from the other end requesting to kill the connection and thus stops transmitting.</a:t>
            </a:r>
          </a:p>
          <a:p>
            <a:endParaRPr lang="en-US" sz="1100" dirty="0"/>
          </a:p>
        </p:txBody>
      </p:sp>
    </p:spTree>
    <p:extLst>
      <p:ext uri="{BB962C8B-B14F-4D97-AF65-F5344CB8AC3E}">
        <p14:creationId xmlns:p14="http://schemas.microsoft.com/office/powerpoint/2010/main" val="1333643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2959FDF-4737-4BEB-9D35-6DB8A671E4D5}"/>
              </a:ext>
            </a:extLst>
          </p:cNvPr>
          <p:cNvSpPr>
            <a:spLocks noGrp="1"/>
          </p:cNvSpPr>
          <p:nvPr>
            <p:ph type="title"/>
          </p:nvPr>
        </p:nvSpPr>
        <p:spPr>
          <a:xfrm>
            <a:off x="735562" y="522081"/>
            <a:ext cx="10515600" cy="495300"/>
          </a:xfrm>
        </p:spPr>
        <p:txBody>
          <a:bodyPr/>
          <a:lstStyle/>
          <a:p>
            <a:r>
              <a:rPr lang="en-US" noProof="0" dirty="0"/>
              <a:t>Quarterly performance</a:t>
            </a:r>
            <a:endParaRPr lang="en-US" dirty="0"/>
          </a:p>
        </p:txBody>
      </p:sp>
      <p:graphicFrame>
        <p:nvGraphicFramePr>
          <p:cNvPr id="20" name="Content Placeholder 5">
            <a:extLst>
              <a:ext uri="{FF2B5EF4-FFF2-40B4-BE49-F238E27FC236}">
                <a16:creationId xmlns:a16="http://schemas.microsoft.com/office/drawing/2014/main" id="{2D0DBF2F-251F-4372-8C1D-8A20B42ADDF7}"/>
              </a:ext>
              <a:ext uri="{C183D7F6-B498-43B3-948B-1728B52AA6E4}">
                <adec:decorative xmlns:adec="http://schemas.microsoft.com/office/drawing/2017/decorative" val="1"/>
              </a:ext>
            </a:extLst>
          </p:cNvPr>
          <p:cNvGraphicFramePr>
            <a:graphicFrameLocks noGrp="1"/>
          </p:cNvGraphicFramePr>
          <p:nvPr>
            <p:ph sz="quarter" idx="15"/>
            <p:extLst>
              <p:ext uri="{D42A27DB-BD31-4B8C-83A1-F6EECF244321}">
                <p14:modId xmlns:p14="http://schemas.microsoft.com/office/powerpoint/2010/main" val="383078873"/>
              </p:ext>
            </p:extLst>
          </p:nvPr>
        </p:nvGraphicFramePr>
        <p:xfrm>
          <a:off x="754063" y="2025650"/>
          <a:ext cx="10580687" cy="4005263"/>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a:extLst>
              <a:ext uri="{FF2B5EF4-FFF2-40B4-BE49-F238E27FC236}">
                <a16:creationId xmlns:a16="http://schemas.microsoft.com/office/drawing/2014/main" id="{95A6F397-7374-4541-A1A2-828BE4A752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17</a:t>
            </a:fld>
            <a:endParaRPr lang="en-US" dirty="0"/>
          </a:p>
        </p:txBody>
      </p:sp>
      <p:sp>
        <p:nvSpPr>
          <p:cNvPr id="6" name="Footer Placeholder 5">
            <a:extLst>
              <a:ext uri="{FF2B5EF4-FFF2-40B4-BE49-F238E27FC236}">
                <a16:creationId xmlns:a16="http://schemas.microsoft.com/office/drawing/2014/main" id="{FA770F18-DF9C-4E9C-ACBC-82DD0209DA7E}"/>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 name="Date Placeholder 4">
            <a:extLst>
              <a:ext uri="{FF2B5EF4-FFF2-40B4-BE49-F238E27FC236}">
                <a16:creationId xmlns:a16="http://schemas.microsoft.com/office/drawing/2014/main" id="{0A3C026D-1A11-4842-8D7D-85A1B8F9432D}"/>
              </a:ext>
            </a:extLst>
          </p:cNvPr>
          <p:cNvSpPr>
            <a:spLocks noGrp="1"/>
          </p:cNvSpPr>
          <p:nvPr>
            <p:ph type="dt" sz="half" idx="10"/>
          </p:nvPr>
        </p:nvSpPr>
        <p:spPr>
          <a:xfrm>
            <a:off x="8952390" y="6356350"/>
            <a:ext cx="2743200" cy="365125"/>
          </a:xfrm>
        </p:spPr>
        <p:txBody>
          <a:bodyPr/>
          <a:lstStyle/>
          <a:p>
            <a:r>
              <a:rPr lang="en-US" dirty="0"/>
              <a:t>20XX</a:t>
            </a:r>
          </a:p>
        </p:txBody>
      </p:sp>
    </p:spTree>
    <p:extLst>
      <p:ext uri="{BB962C8B-B14F-4D97-AF65-F5344CB8AC3E}">
        <p14:creationId xmlns:p14="http://schemas.microsoft.com/office/powerpoint/2010/main" val="29365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DE244DC-8B9E-4E7D-B4FF-FDF35DD44B1D}"/>
              </a:ext>
            </a:extLst>
          </p:cNvPr>
          <p:cNvSpPr>
            <a:spLocks noGrp="1"/>
          </p:cNvSpPr>
          <p:nvPr>
            <p:ph type="title"/>
          </p:nvPr>
        </p:nvSpPr>
        <p:spPr>
          <a:xfrm>
            <a:off x="763193" y="546310"/>
            <a:ext cx="7121174" cy="495301"/>
          </a:xfrm>
        </p:spPr>
        <p:txBody>
          <a:bodyPr/>
          <a:lstStyle/>
          <a:p>
            <a:r>
              <a:rPr lang="en-US" noProof="0" dirty="0"/>
              <a:t>Areas of growth</a:t>
            </a:r>
            <a:endParaRPr lang="en-US" dirty="0"/>
          </a:p>
        </p:txBody>
      </p:sp>
      <p:graphicFrame>
        <p:nvGraphicFramePr>
          <p:cNvPr id="26" name="Table 4">
            <a:extLst>
              <a:ext uri="{FF2B5EF4-FFF2-40B4-BE49-F238E27FC236}">
                <a16:creationId xmlns:a16="http://schemas.microsoft.com/office/drawing/2014/main" id="{BA4A45FE-A868-4C85-887C-6277B7C957BF}"/>
              </a:ext>
            </a:extLst>
          </p:cNvPr>
          <p:cNvGraphicFramePr>
            <a:graphicFrameLocks noGrp="1"/>
          </p:cNvGraphicFramePr>
          <p:nvPr>
            <p:ph sz="quarter" idx="15"/>
            <p:extLst>
              <p:ext uri="{D42A27DB-BD31-4B8C-83A1-F6EECF244321}">
                <p14:modId xmlns:p14="http://schemas.microsoft.com/office/powerpoint/2010/main" val="2920265920"/>
              </p:ext>
            </p:extLst>
          </p:nvPr>
        </p:nvGraphicFramePr>
        <p:xfrm>
          <a:off x="847725" y="1528763"/>
          <a:ext cx="6449426" cy="4128733"/>
        </p:xfrm>
        <a:graphic>
          <a:graphicData uri="http://schemas.openxmlformats.org/drawingml/2006/table">
            <a:tbl>
              <a:tblPr firstRow="1" bandRow="1">
                <a:tableStyleId>{B301B821-A1FF-4177-AEE7-76D212191A09}</a:tableStyleId>
              </a:tblPr>
              <a:tblGrid>
                <a:gridCol w="930792">
                  <a:extLst>
                    <a:ext uri="{9D8B030D-6E8A-4147-A177-3AD203B41FA5}">
                      <a16:colId xmlns:a16="http://schemas.microsoft.com/office/drawing/2014/main" val="1689330750"/>
                    </a:ext>
                  </a:extLst>
                </a:gridCol>
                <a:gridCol w="1182757">
                  <a:extLst>
                    <a:ext uri="{9D8B030D-6E8A-4147-A177-3AD203B41FA5}">
                      <a16:colId xmlns:a16="http://schemas.microsoft.com/office/drawing/2014/main" val="2660631934"/>
                    </a:ext>
                  </a:extLst>
                </a:gridCol>
                <a:gridCol w="1441174">
                  <a:extLst>
                    <a:ext uri="{9D8B030D-6E8A-4147-A177-3AD203B41FA5}">
                      <a16:colId xmlns:a16="http://schemas.microsoft.com/office/drawing/2014/main" val="3909717689"/>
                    </a:ext>
                  </a:extLst>
                </a:gridCol>
                <a:gridCol w="1053548">
                  <a:extLst>
                    <a:ext uri="{9D8B030D-6E8A-4147-A177-3AD203B41FA5}">
                      <a16:colId xmlns:a16="http://schemas.microsoft.com/office/drawing/2014/main" val="1603189107"/>
                    </a:ext>
                  </a:extLst>
                </a:gridCol>
                <a:gridCol w="1841155">
                  <a:extLst>
                    <a:ext uri="{9D8B030D-6E8A-4147-A177-3AD203B41FA5}">
                      <a16:colId xmlns:a16="http://schemas.microsoft.com/office/drawing/2014/main" val="2755691855"/>
                    </a:ext>
                  </a:extLst>
                </a:gridCol>
              </a:tblGrid>
              <a:tr h="959757">
                <a:tc>
                  <a:txBody>
                    <a:bodyPr/>
                    <a:lstStyle/>
                    <a:p>
                      <a:pPr algn="ctr"/>
                      <a:endParaRPr lang="en-US" sz="1600" dirty="0"/>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600" b="0" cap="all" spc="100" baseline="0" dirty="0">
                          <a:latin typeface="+mj-lt"/>
                        </a:rPr>
                        <a:t>B2B</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lnSpc>
                          <a:spcPct val="125000"/>
                        </a:lnSpc>
                      </a:pPr>
                      <a:r>
                        <a:rPr lang="en-US" sz="1600" b="0" cap="all" spc="100" baseline="0" dirty="0">
                          <a:latin typeface="+mj-lt"/>
                        </a:rPr>
                        <a:t>Supply chain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600" b="0" cap="all" spc="100" baseline="0" dirty="0">
                          <a:latin typeface="+mj-lt"/>
                        </a:rPr>
                        <a:t>ROI</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600" b="0" cap="all" spc="100" baseline="0" dirty="0">
                          <a:latin typeface="+mj-lt"/>
                        </a:rPr>
                        <a:t>E-commerce</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9928716"/>
                  </a:ext>
                </a:extLst>
              </a:tr>
              <a:tr h="792244">
                <a:tc>
                  <a:txBody>
                    <a:bodyPr/>
                    <a:lstStyle/>
                    <a:p>
                      <a:pPr algn="ctr"/>
                      <a:r>
                        <a:rPr lang="en-US" sz="1600" cap="all" baseline="0" dirty="0">
                          <a:solidFill>
                            <a:schemeClr val="tx2">
                              <a:lumMod val="75000"/>
                            </a:schemeClr>
                          </a:solidFill>
                          <a:latin typeface="+mj-lt"/>
                        </a:rPr>
                        <a:t>Q1</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4.5</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2.3</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1.7</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5.0</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0208656"/>
                  </a:ext>
                </a:extLst>
              </a:tr>
              <a:tr h="792244">
                <a:tc>
                  <a:txBody>
                    <a:bodyPr/>
                    <a:lstStyle/>
                    <a:p>
                      <a:pPr algn="ctr"/>
                      <a:r>
                        <a:rPr lang="en-US" sz="1600" cap="all" baseline="0" dirty="0">
                          <a:solidFill>
                            <a:schemeClr val="tx2">
                              <a:lumMod val="75000"/>
                            </a:schemeClr>
                          </a:solidFill>
                          <a:latin typeface="+mj-lt"/>
                        </a:rPr>
                        <a:t>Q2</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3.2</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5.1</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4.4</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3.0</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34243071"/>
                  </a:ext>
                </a:extLst>
              </a:tr>
              <a:tr h="792244">
                <a:tc>
                  <a:txBody>
                    <a:bodyPr/>
                    <a:lstStyle/>
                    <a:p>
                      <a:pPr algn="ctr"/>
                      <a:r>
                        <a:rPr lang="en-US" sz="1600" cap="all" baseline="0" dirty="0">
                          <a:solidFill>
                            <a:schemeClr val="tx2">
                              <a:lumMod val="75000"/>
                            </a:schemeClr>
                          </a:solidFill>
                          <a:latin typeface="+mj-lt"/>
                        </a:rPr>
                        <a:t>Q3</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2.1</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1.7</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2.5</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2.8</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808797"/>
                  </a:ext>
                </a:extLst>
              </a:tr>
              <a:tr h="792244">
                <a:tc>
                  <a:txBody>
                    <a:bodyPr/>
                    <a:lstStyle/>
                    <a:p>
                      <a:pPr algn="ctr"/>
                      <a:r>
                        <a:rPr lang="en-US" sz="1600" cap="all" baseline="0" dirty="0">
                          <a:solidFill>
                            <a:schemeClr val="tx2">
                              <a:lumMod val="75000"/>
                            </a:schemeClr>
                          </a:solidFill>
                          <a:latin typeface="+mj-lt"/>
                        </a:rPr>
                        <a:t>Q4</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4.5</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2.2</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1.7</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2">
                              <a:lumMod val="75000"/>
                            </a:schemeClr>
                          </a:solidFill>
                        </a:rPr>
                        <a:t>7.0</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0950325"/>
                  </a:ext>
                </a:extLst>
              </a:tr>
            </a:tbl>
          </a:graphicData>
        </a:graphic>
      </p:graphicFrame>
      <p:sp>
        <p:nvSpPr>
          <p:cNvPr id="4" name="Slide Number Placeholder 3">
            <a:extLst>
              <a:ext uri="{FF2B5EF4-FFF2-40B4-BE49-F238E27FC236}">
                <a16:creationId xmlns:a16="http://schemas.microsoft.com/office/drawing/2014/main" id="{3CC5D0B6-77C2-4F55-BD1D-6E4B255F633D}"/>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18</a:t>
            </a:fld>
            <a:endParaRPr lang="en-US" dirty="0"/>
          </a:p>
        </p:txBody>
      </p:sp>
      <p:sp>
        <p:nvSpPr>
          <p:cNvPr id="3" name="Footer Placeholder 2">
            <a:extLst>
              <a:ext uri="{FF2B5EF4-FFF2-40B4-BE49-F238E27FC236}">
                <a16:creationId xmlns:a16="http://schemas.microsoft.com/office/drawing/2014/main" id="{A2BD61EE-1013-46B0-9F60-955DB3B324AC}"/>
              </a:ext>
            </a:extLst>
          </p:cNvPr>
          <p:cNvSpPr>
            <a:spLocks noGrp="1"/>
          </p:cNvSpPr>
          <p:nvPr>
            <p:ph type="ftr" sz="quarter" idx="11"/>
          </p:nvPr>
        </p:nvSpPr>
        <p:spPr>
          <a:xfrm>
            <a:off x="4038600" y="6356350"/>
            <a:ext cx="4114800" cy="365125"/>
          </a:xfrm>
        </p:spPr>
        <p:txBody>
          <a:bodyPr/>
          <a:lstStyle/>
          <a:p>
            <a:r>
              <a:rPr lang="en-US" dirty="0"/>
              <a:t>Presentation Title</a:t>
            </a:r>
          </a:p>
        </p:txBody>
      </p:sp>
      <p:pic>
        <p:nvPicPr>
          <p:cNvPr id="25" name="Picture Placeholder 24" descr="A close up of a piano keys">
            <a:extLst>
              <a:ext uri="{FF2B5EF4-FFF2-40B4-BE49-F238E27FC236}">
                <a16:creationId xmlns:a16="http://schemas.microsoft.com/office/drawing/2014/main" id="{0C86ED0F-C10D-48DF-A586-0050618B1C9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8153398" y="0"/>
            <a:ext cx="4038602" cy="6858000"/>
          </a:xfrm>
        </p:spPr>
      </p:pic>
      <p:sp>
        <p:nvSpPr>
          <p:cNvPr id="2" name="Date Placeholder 1">
            <a:extLst>
              <a:ext uri="{FF2B5EF4-FFF2-40B4-BE49-F238E27FC236}">
                <a16:creationId xmlns:a16="http://schemas.microsoft.com/office/drawing/2014/main" id="{A6B18005-3523-456B-9332-E3794DB6108B}"/>
              </a:ext>
            </a:extLst>
          </p:cNvPr>
          <p:cNvSpPr>
            <a:spLocks noGrp="1"/>
          </p:cNvSpPr>
          <p:nvPr>
            <p:ph type="dt" sz="half" idx="10"/>
          </p:nvPr>
        </p:nvSpPr>
        <p:spPr>
          <a:xfrm>
            <a:off x="8952390" y="6356350"/>
            <a:ext cx="2743200" cy="365125"/>
          </a:xfrm>
        </p:spPr>
        <p:txBody>
          <a:bodyPr/>
          <a:lstStyle/>
          <a:p>
            <a:r>
              <a:rPr lang="en-US" dirty="0"/>
              <a:t>20XX</a:t>
            </a:r>
          </a:p>
        </p:txBody>
      </p:sp>
      <p:pic>
        <p:nvPicPr>
          <p:cNvPr id="5" name="Graphic 4">
            <a:extLst>
              <a:ext uri="{FF2B5EF4-FFF2-40B4-BE49-F238E27FC236}">
                <a16:creationId xmlns:a16="http://schemas.microsoft.com/office/drawing/2014/main" id="{89F4E802-6616-4662-937B-2F06B7104A9E}"/>
              </a:ext>
              <a:ext uri="{C183D7F6-B498-43B3-948B-1728B52AA6E4}">
                <adec:decorative xmlns:adec="http://schemas.microsoft.com/office/drawing/2017/decorative" val="1"/>
              </a:ext>
            </a:extLst>
          </p:cNvPr>
          <p:cNvPicPr>
            <a:picLocks noChangeAspect="1"/>
          </p:cNvPicPr>
          <p:nvPr/>
        </p:nvPicPr>
        <p:blipFill>
          <a:blip r:embed="rId4">
            <a:alphaModFix amt="54000"/>
            <a:extLst>
              <a:ext uri="{96DAC541-7B7A-43D3-8B79-37D633B846F1}">
                <asvg:svgBlip xmlns:asvg="http://schemas.microsoft.com/office/drawing/2016/SVG/main" r:embed="rId5"/>
              </a:ext>
            </a:extLst>
          </a:blip>
          <a:stretch>
            <a:fillRect/>
          </a:stretch>
        </p:blipFill>
        <p:spPr>
          <a:xfrm>
            <a:off x="8153108" y="0"/>
            <a:ext cx="4038892" cy="6858000"/>
          </a:xfrm>
          <a:prstGeom prst="rect">
            <a:avLst/>
          </a:prstGeom>
        </p:spPr>
      </p:pic>
    </p:spTree>
    <p:extLst>
      <p:ext uri="{BB962C8B-B14F-4D97-AF65-F5344CB8AC3E}">
        <p14:creationId xmlns:p14="http://schemas.microsoft.com/office/powerpoint/2010/main" val="1181455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3D65D2-9DE9-4232-8700-901200E71780}"/>
              </a:ext>
            </a:extLst>
          </p:cNvPr>
          <p:cNvPicPr>
            <a:picLocks noGrp="1" noChangeAspect="1"/>
          </p:cNvPicPr>
          <p:nvPr>
            <p:ph type="pic" sz="quarter" idx="13"/>
          </p:nvPr>
        </p:nvPicPr>
        <p:blipFill>
          <a:blip r:embed="rId2"/>
          <a:srcRect l="6643" r="6643"/>
          <a:stretch/>
        </p:blipFill>
        <p:spPr>
          <a:xfrm>
            <a:off x="0" y="0"/>
            <a:ext cx="12192000" cy="6858000"/>
          </a:xfrm>
        </p:spPr>
      </p:pic>
      <p:sp>
        <p:nvSpPr>
          <p:cNvPr id="19" name="Title 18">
            <a:extLst>
              <a:ext uri="{FF2B5EF4-FFF2-40B4-BE49-F238E27FC236}">
                <a16:creationId xmlns:a16="http://schemas.microsoft.com/office/drawing/2014/main" id="{31EBF600-1098-4A50-AF3D-91E026D36015}"/>
              </a:ext>
            </a:extLst>
          </p:cNvPr>
          <p:cNvSpPr>
            <a:spLocks noGrp="1"/>
          </p:cNvSpPr>
          <p:nvPr>
            <p:ph type="title"/>
          </p:nvPr>
        </p:nvSpPr>
        <p:spPr>
          <a:xfrm>
            <a:off x="0" y="0"/>
            <a:ext cx="5970123" cy="4684719"/>
          </a:xfrm>
        </p:spPr>
        <p:txBody>
          <a:bodyPr/>
          <a:lstStyle/>
          <a:p>
            <a:r>
              <a:rPr lang="en-US" noProof="0" dirty="0"/>
              <a:t>IP BLOCKING</a:t>
            </a:r>
            <a:endParaRPr lang="en-US" dirty="0"/>
          </a:p>
        </p:txBody>
      </p:sp>
      <p:sp>
        <p:nvSpPr>
          <p:cNvPr id="30" name="Text Placeholder 29">
            <a:extLst>
              <a:ext uri="{FF2B5EF4-FFF2-40B4-BE49-F238E27FC236}">
                <a16:creationId xmlns:a16="http://schemas.microsoft.com/office/drawing/2014/main" id="{CFA71AD6-2CA1-4664-ABEF-DBF332EE45B8}"/>
              </a:ext>
            </a:extLst>
          </p:cNvPr>
          <p:cNvSpPr>
            <a:spLocks noGrp="1"/>
          </p:cNvSpPr>
          <p:nvPr>
            <p:ph type="body" sz="quarter" idx="15"/>
          </p:nvPr>
        </p:nvSpPr>
        <p:spPr>
          <a:xfrm>
            <a:off x="0" y="4684719"/>
            <a:ext cx="5970123" cy="2173281"/>
          </a:xfrm>
        </p:spPr>
        <p:txBody>
          <a:bodyPr/>
          <a:lstStyle/>
          <a:p>
            <a:endParaRPr lang="en-US" dirty="0"/>
          </a:p>
        </p:txBody>
      </p:sp>
      <p:sp>
        <p:nvSpPr>
          <p:cNvPr id="21" name="Graphic 19">
            <a:extLst>
              <a:ext uri="{FF2B5EF4-FFF2-40B4-BE49-F238E27FC236}">
                <a16:creationId xmlns:a16="http://schemas.microsoft.com/office/drawing/2014/main" id="{ADED2ED2-D5D8-4799-AA3B-2CD98F0118E7}"/>
              </a:ext>
              <a:ext uri="{C183D7F6-B498-43B3-948B-1728B52AA6E4}">
                <adec:decorative xmlns:adec="http://schemas.microsoft.com/office/drawing/2017/decorative" val="1"/>
              </a:ext>
            </a:extLst>
          </p:cNvPr>
          <p:cNvSpPr/>
          <p:nvPr/>
        </p:nvSpPr>
        <p:spPr>
          <a:xfrm>
            <a:off x="1587062" y="1"/>
            <a:ext cx="10604938" cy="6857999"/>
          </a:xfrm>
          <a:custGeom>
            <a:avLst/>
            <a:gdLst>
              <a:gd name="connsiteX0" fmla="*/ 8623173 w 8623173"/>
              <a:gd name="connsiteY0" fmla="*/ 1435608 h 5138737"/>
              <a:gd name="connsiteX1" fmla="*/ 5890641 w 8623173"/>
              <a:gd name="connsiteY1" fmla="*/ 0 h 5138737"/>
              <a:gd name="connsiteX2" fmla="*/ 0 w 8623173"/>
              <a:gd name="connsiteY2" fmla="*/ 0 h 5138737"/>
              <a:gd name="connsiteX3" fmla="*/ 5300091 w 8623173"/>
              <a:gd name="connsiteY3" fmla="*/ 2752535 h 5138737"/>
              <a:gd name="connsiteX4" fmla="*/ 659797 w 8623173"/>
              <a:gd name="connsiteY4" fmla="*/ 5138738 h 5138737"/>
              <a:gd name="connsiteX5" fmla="*/ 6609683 w 8623173"/>
              <a:gd name="connsiteY5" fmla="*/ 5138738 h 5138737"/>
              <a:gd name="connsiteX6" fmla="*/ 8623173 w 8623173"/>
              <a:gd name="connsiteY6" fmla="*/ 4083177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3173" h="5138737">
                <a:moveTo>
                  <a:pt x="8623173" y="1435608"/>
                </a:moveTo>
                <a:lnTo>
                  <a:pt x="5890641" y="0"/>
                </a:lnTo>
                <a:lnTo>
                  <a:pt x="0" y="0"/>
                </a:lnTo>
                <a:lnTo>
                  <a:pt x="5300091" y="2752535"/>
                </a:lnTo>
                <a:lnTo>
                  <a:pt x="659797" y="5138738"/>
                </a:lnTo>
                <a:lnTo>
                  <a:pt x="6609683" y="5138738"/>
                </a:lnTo>
                <a:lnTo>
                  <a:pt x="8623173" y="4083177"/>
                </a:lnTo>
                <a:close/>
              </a:path>
            </a:pathLst>
          </a:custGeom>
          <a:solidFill>
            <a:schemeClr val="accent2">
              <a:alpha val="1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255828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E58CE81-79F8-4E88-A7B1-6103D70D01B6}"/>
              </a:ext>
            </a:extLst>
          </p:cNvPr>
          <p:cNvSpPr>
            <a:spLocks noGrp="1"/>
          </p:cNvSpPr>
          <p:nvPr>
            <p:ph type="title"/>
          </p:nvPr>
        </p:nvSpPr>
        <p:spPr>
          <a:xfrm>
            <a:off x="6373368" y="399633"/>
            <a:ext cx="5135764" cy="495300"/>
          </a:xfrm>
        </p:spPr>
        <p:txBody>
          <a:bodyPr/>
          <a:lstStyle/>
          <a:p>
            <a:r>
              <a:rPr lang="en-US" dirty="0"/>
              <a:t>Goals:</a:t>
            </a:r>
          </a:p>
        </p:txBody>
      </p:sp>
      <p:pic>
        <p:nvPicPr>
          <p:cNvPr id="8" name="Picture Placeholder 7">
            <a:extLst>
              <a:ext uri="{FF2B5EF4-FFF2-40B4-BE49-F238E27FC236}">
                <a16:creationId xmlns:a16="http://schemas.microsoft.com/office/drawing/2014/main" id="{D100A0FD-C488-4726-8EF3-3E53B4E7A7BF}"/>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a:stretch/>
        </p:blipFill>
        <p:spPr>
          <a:xfrm>
            <a:off x="0" y="0"/>
            <a:ext cx="6096000" cy="6857999"/>
          </a:xfrm>
        </p:spPr>
      </p:pic>
      <p:sp>
        <p:nvSpPr>
          <p:cNvPr id="18" name="Text Placeholder 17">
            <a:extLst>
              <a:ext uri="{FF2B5EF4-FFF2-40B4-BE49-F238E27FC236}">
                <a16:creationId xmlns:a16="http://schemas.microsoft.com/office/drawing/2014/main" id="{E104D264-19F5-47BB-9134-C9A3CEBC78EB}"/>
              </a:ext>
            </a:extLst>
          </p:cNvPr>
          <p:cNvSpPr>
            <a:spLocks noGrp="1"/>
          </p:cNvSpPr>
          <p:nvPr>
            <p:ph type="body" sz="quarter" idx="15"/>
          </p:nvPr>
        </p:nvSpPr>
        <p:spPr>
          <a:xfrm>
            <a:off x="6196722" y="1015523"/>
            <a:ext cx="5135764" cy="279043"/>
          </a:xfrm>
        </p:spPr>
        <p:txBody>
          <a:bodyPr/>
          <a:lstStyle/>
          <a:p>
            <a:pPr marL="285750" indent="-285750">
              <a:buFont typeface="Arial" panose="020B0604020202020204" pitchFamily="34" charset="0"/>
              <a:buChar char="•"/>
            </a:pPr>
            <a:r>
              <a:rPr lang="en-US" sz="1200" dirty="0"/>
              <a:t>Opposing the basic principles as they are confirmed in the Constitution.</a:t>
            </a:r>
          </a:p>
          <a:p>
            <a:pPr marL="285750" indent="-285750">
              <a:buFont typeface="Arial" panose="020B0604020202020204" pitchFamily="34" charset="0"/>
              <a:buChar char="•"/>
            </a:pPr>
            <a:r>
              <a:rPr lang="en-US" sz="1200" dirty="0"/>
              <a:t>Jeopardizing the security of the nation, divulging state secrets, subverting state power, or jeopardizing the integrity of the nation's unity</a:t>
            </a:r>
          </a:p>
          <a:p>
            <a:pPr marL="285750" indent="-285750">
              <a:buFont typeface="Arial" panose="020B0604020202020204" pitchFamily="34" charset="0"/>
              <a:buChar char="•"/>
            </a:pPr>
            <a:r>
              <a:rPr lang="en-US" sz="1200" dirty="0"/>
              <a:t>Harming the honor or the interests of the nation</a:t>
            </a:r>
          </a:p>
          <a:p>
            <a:pPr marL="285750" indent="-285750">
              <a:buFont typeface="Arial" panose="020B0604020202020204" pitchFamily="34" charset="0"/>
              <a:buChar char="•"/>
            </a:pPr>
            <a:r>
              <a:rPr lang="en-US" sz="1200" dirty="0"/>
              <a:t>Inciting hatred against peoples, racism against peoples, or disrupting the solidarity of peoples</a:t>
            </a:r>
          </a:p>
          <a:p>
            <a:pPr marL="285750" indent="-285750">
              <a:buFont typeface="Arial" panose="020B0604020202020204" pitchFamily="34" charset="0"/>
              <a:buChar char="•"/>
            </a:pPr>
            <a:r>
              <a:rPr lang="en-US" sz="1200" dirty="0"/>
              <a:t>Disrupting national policies on religion, propagating evil cults and feudal superstitions</a:t>
            </a:r>
          </a:p>
          <a:p>
            <a:pPr marL="285750" indent="-285750">
              <a:buFont typeface="Arial" panose="020B0604020202020204" pitchFamily="34" charset="0"/>
              <a:buChar char="•"/>
            </a:pPr>
            <a:r>
              <a:rPr lang="en-US" sz="1200" dirty="0"/>
              <a:t>Spreading rumors, disturbing social order or disrupting social stability</a:t>
            </a:r>
          </a:p>
          <a:p>
            <a:pPr marL="285750" indent="-285750">
              <a:buFont typeface="Arial" panose="020B0604020202020204" pitchFamily="34" charset="0"/>
              <a:buChar char="•"/>
            </a:pPr>
            <a:r>
              <a:rPr lang="en-US" sz="1200" dirty="0"/>
              <a:t>Spreading obscenity, pornography, gambling, violence, murder, terror, or abetting the commission of a crime</a:t>
            </a:r>
          </a:p>
          <a:p>
            <a:pPr marL="285750" indent="-285750">
              <a:buFont typeface="Arial" panose="020B0604020202020204" pitchFamily="34" charset="0"/>
              <a:buChar char="•"/>
            </a:pPr>
            <a:r>
              <a:rPr lang="en-US" sz="1200" dirty="0"/>
              <a:t>Insulting or defaming third parties, infringing on the legal rights and interests of third parties</a:t>
            </a:r>
          </a:p>
          <a:p>
            <a:pPr marL="285750" indent="-285750">
              <a:buFont typeface="Arial" panose="020B0604020202020204" pitchFamily="34" charset="0"/>
              <a:buChar char="•"/>
            </a:pPr>
            <a:r>
              <a:rPr lang="en-US" sz="1200" dirty="0"/>
              <a:t>Containing any other content prohibited by law or administrative rules</a:t>
            </a:r>
          </a:p>
        </p:txBody>
      </p:sp>
      <p:sp>
        <p:nvSpPr>
          <p:cNvPr id="5" name="Slide Number Placeholder 4">
            <a:extLst>
              <a:ext uri="{FF2B5EF4-FFF2-40B4-BE49-F238E27FC236}">
                <a16:creationId xmlns:a16="http://schemas.microsoft.com/office/drawing/2014/main" id="{44084D5E-27CA-4C1F-A2EC-760AE93FE4D9}"/>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a:t>
            </a:fld>
            <a:endParaRPr lang="en-US" dirty="0"/>
          </a:p>
        </p:txBody>
      </p:sp>
      <p:sp>
        <p:nvSpPr>
          <p:cNvPr id="3" name="Date Placeholder 2">
            <a:extLst>
              <a:ext uri="{FF2B5EF4-FFF2-40B4-BE49-F238E27FC236}">
                <a16:creationId xmlns:a16="http://schemas.microsoft.com/office/drawing/2014/main" id="{408F70B7-1A31-4434-AAFC-A5D0CAA10B72}"/>
              </a:ext>
            </a:extLst>
          </p:cNvPr>
          <p:cNvSpPr>
            <a:spLocks noGrp="1"/>
          </p:cNvSpPr>
          <p:nvPr>
            <p:ph type="dt" sz="half" idx="10"/>
          </p:nvPr>
        </p:nvSpPr>
        <p:spPr>
          <a:xfrm>
            <a:off x="9939528" y="6356350"/>
            <a:ext cx="1756062" cy="365125"/>
          </a:xfrm>
        </p:spPr>
        <p:txBody>
          <a:bodyPr/>
          <a:lstStyle/>
          <a:p>
            <a:r>
              <a:rPr lang="en-US" dirty="0"/>
              <a:t>20XX</a:t>
            </a:r>
          </a:p>
        </p:txBody>
      </p:sp>
      <p:pic>
        <p:nvPicPr>
          <p:cNvPr id="15" name="Graphic 14">
            <a:extLst>
              <a:ext uri="{FF2B5EF4-FFF2-40B4-BE49-F238E27FC236}">
                <a16:creationId xmlns:a16="http://schemas.microsoft.com/office/drawing/2014/main" id="{A2A52314-D977-4B70-A52B-BD18C4129803}"/>
              </a:ext>
              <a:ext uri="{C183D7F6-B498-43B3-948B-1728B52AA6E4}">
                <adec:decorative xmlns:adec="http://schemas.microsoft.com/office/drawing/2017/decorative" val="1"/>
              </a:ext>
            </a:extLst>
          </p:cNvPr>
          <p:cNvPicPr>
            <a:picLocks noChangeAspect="1"/>
          </p:cNvPicPr>
          <p:nvPr/>
        </p:nvPicPr>
        <p:blipFill rotWithShape="1">
          <a:blip r:embed="rId3">
            <a:alphaModFix amt="54000"/>
            <a:extLst>
              <a:ext uri="{96DAC541-7B7A-43D3-8B79-37D633B846F1}">
                <asvg:svgBlip xmlns:asvg="http://schemas.microsoft.com/office/drawing/2016/SVG/main" r:embed="rId4"/>
              </a:ext>
            </a:extLst>
          </a:blip>
          <a:srcRect l="25000" r="25000"/>
          <a:stretch/>
        </p:blipFill>
        <p:spPr>
          <a:xfrm>
            <a:off x="0" y="0"/>
            <a:ext cx="6096000" cy="6858000"/>
          </a:xfrm>
          <a:prstGeom prst="rect">
            <a:avLst/>
          </a:prstGeom>
        </p:spPr>
      </p:pic>
      <p:pic>
        <p:nvPicPr>
          <p:cNvPr id="62" name="Graphic 61">
            <a:extLst>
              <a:ext uri="{FF2B5EF4-FFF2-40B4-BE49-F238E27FC236}">
                <a16:creationId xmlns:a16="http://schemas.microsoft.com/office/drawing/2014/main" id="{08453B12-6818-452E-8213-837B2C232B5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7101" y="0"/>
            <a:ext cx="3644900" cy="6858000"/>
          </a:xfrm>
          <a:prstGeom prst="rect">
            <a:avLst/>
          </a:prstGeom>
        </p:spPr>
      </p:pic>
    </p:spTree>
    <p:extLst>
      <p:ext uri="{BB962C8B-B14F-4D97-AF65-F5344CB8AC3E}">
        <p14:creationId xmlns:p14="http://schemas.microsoft.com/office/powerpoint/2010/main" val="562094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15">
            <a:extLst>
              <a:ext uri="{FF2B5EF4-FFF2-40B4-BE49-F238E27FC236}">
                <a16:creationId xmlns:a16="http://schemas.microsoft.com/office/drawing/2014/main" id="{0E21B6C9-B13E-4630-B3E3-696DE284DDC7}"/>
              </a:ext>
            </a:extLst>
          </p:cNvPr>
          <p:cNvSpPr>
            <a:spLocks noGrp="1"/>
          </p:cNvSpPr>
          <p:nvPr>
            <p:ph type="title"/>
          </p:nvPr>
        </p:nvSpPr>
        <p:spPr>
          <a:xfrm>
            <a:off x="753862" y="524565"/>
            <a:ext cx="10941728" cy="576447"/>
          </a:xfrm>
        </p:spPr>
        <p:txBody>
          <a:bodyPr/>
          <a:lstStyle/>
          <a:p>
            <a:r>
              <a:rPr lang="en-US" dirty="0"/>
              <a:t>Meet the team</a:t>
            </a:r>
          </a:p>
        </p:txBody>
      </p:sp>
      <p:pic>
        <p:nvPicPr>
          <p:cNvPr id="25" name="Picture Placeholder 24" descr="Team member headshot">
            <a:extLst>
              <a:ext uri="{FF2B5EF4-FFF2-40B4-BE49-F238E27FC236}">
                <a16:creationId xmlns:a16="http://schemas.microsoft.com/office/drawing/2014/main" id="{F35EA76C-D533-4B0A-9764-B033BCE0988D}"/>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a:stretch/>
        </p:blipFill>
        <p:spPr>
          <a:xfrm>
            <a:off x="944172" y="2121764"/>
            <a:ext cx="2357652" cy="2002576"/>
          </a:xfrm>
        </p:spPr>
      </p:pic>
      <p:sp>
        <p:nvSpPr>
          <p:cNvPr id="29" name="Text Placeholder 28">
            <a:extLst>
              <a:ext uri="{FF2B5EF4-FFF2-40B4-BE49-F238E27FC236}">
                <a16:creationId xmlns:a16="http://schemas.microsoft.com/office/drawing/2014/main" id="{5851D7AC-393C-46B8-AFDE-8528D616B0F9}"/>
              </a:ext>
            </a:extLst>
          </p:cNvPr>
          <p:cNvSpPr>
            <a:spLocks noGrp="1"/>
          </p:cNvSpPr>
          <p:nvPr>
            <p:ph type="body" sz="quarter" idx="24"/>
          </p:nvPr>
        </p:nvSpPr>
        <p:spPr>
          <a:xfrm>
            <a:off x="944170" y="4124337"/>
            <a:ext cx="2357652" cy="475149"/>
          </a:xfrm>
        </p:spPr>
        <p:txBody>
          <a:bodyPr/>
          <a:lstStyle/>
          <a:p>
            <a:r>
              <a:rPr lang="en-US" dirty="0"/>
              <a:t>Takuma Hayashi​</a:t>
            </a:r>
          </a:p>
        </p:txBody>
      </p:sp>
      <p:sp>
        <p:nvSpPr>
          <p:cNvPr id="30" name="Text Placeholder 29">
            <a:extLst>
              <a:ext uri="{FF2B5EF4-FFF2-40B4-BE49-F238E27FC236}">
                <a16:creationId xmlns:a16="http://schemas.microsoft.com/office/drawing/2014/main" id="{9BF25EEC-C9FE-4770-AC5B-005A78638AD6}"/>
              </a:ext>
            </a:extLst>
          </p:cNvPr>
          <p:cNvSpPr>
            <a:spLocks noGrp="1"/>
          </p:cNvSpPr>
          <p:nvPr>
            <p:ph type="body" sz="quarter" idx="25"/>
          </p:nvPr>
        </p:nvSpPr>
        <p:spPr>
          <a:xfrm>
            <a:off x="944170" y="4599485"/>
            <a:ext cx="2357652" cy="475147"/>
          </a:xfrm>
        </p:spPr>
        <p:txBody>
          <a:bodyPr/>
          <a:lstStyle/>
          <a:p>
            <a:r>
              <a:rPr lang="en-US" dirty="0"/>
              <a:t>President</a:t>
            </a:r>
          </a:p>
        </p:txBody>
      </p:sp>
      <p:pic>
        <p:nvPicPr>
          <p:cNvPr id="31" name="Picture Placeholder 30" descr="Team member headshot">
            <a:extLst>
              <a:ext uri="{FF2B5EF4-FFF2-40B4-BE49-F238E27FC236}">
                <a16:creationId xmlns:a16="http://schemas.microsoft.com/office/drawing/2014/main" id="{321792FD-577A-4202-9436-69E0EE2D30D8}"/>
              </a:ext>
            </a:extLst>
          </p:cNvPr>
          <p:cNvPicPr>
            <a:picLocks noGrp="1" noChangeAspect="1"/>
          </p:cNvPicPr>
          <p:nvPr>
            <p:ph type="pic" sz="quarter" idx="26"/>
          </p:nvPr>
        </p:nvPicPr>
        <p:blipFill rotWithShape="1">
          <a:blip r:embed="rId3" cstate="screen">
            <a:extLst>
              <a:ext uri="{28A0092B-C50C-407E-A947-70E740481C1C}">
                <a14:useLocalDpi xmlns:a14="http://schemas.microsoft.com/office/drawing/2010/main" val="0"/>
              </a:ext>
            </a:extLst>
          </a:blip>
          <a:srcRect/>
          <a:stretch/>
        </p:blipFill>
        <p:spPr>
          <a:xfrm>
            <a:off x="3582316" y="2121764"/>
            <a:ext cx="2357652" cy="2002576"/>
          </a:xfrm>
        </p:spPr>
      </p:pic>
      <p:sp>
        <p:nvSpPr>
          <p:cNvPr id="32" name="Text Placeholder 31">
            <a:extLst>
              <a:ext uri="{FF2B5EF4-FFF2-40B4-BE49-F238E27FC236}">
                <a16:creationId xmlns:a16="http://schemas.microsoft.com/office/drawing/2014/main" id="{73F0F196-3E9E-46C2-88BB-0C30FEFD56E7}"/>
              </a:ext>
            </a:extLst>
          </p:cNvPr>
          <p:cNvSpPr>
            <a:spLocks noGrp="1"/>
          </p:cNvSpPr>
          <p:nvPr>
            <p:ph type="body" sz="quarter" idx="27"/>
          </p:nvPr>
        </p:nvSpPr>
        <p:spPr>
          <a:xfrm>
            <a:off x="3582314" y="4124337"/>
            <a:ext cx="2357652" cy="475149"/>
          </a:xfrm>
        </p:spPr>
        <p:txBody>
          <a:bodyPr/>
          <a:lstStyle/>
          <a:p>
            <a:r>
              <a:rPr lang="en-US" dirty="0"/>
              <a:t>Mirjam Nilsson​</a:t>
            </a:r>
          </a:p>
        </p:txBody>
      </p:sp>
      <p:sp>
        <p:nvSpPr>
          <p:cNvPr id="33" name="Text Placeholder 32">
            <a:extLst>
              <a:ext uri="{FF2B5EF4-FFF2-40B4-BE49-F238E27FC236}">
                <a16:creationId xmlns:a16="http://schemas.microsoft.com/office/drawing/2014/main" id="{4026F844-E21F-4FB3-BC14-72A64AF26272}"/>
              </a:ext>
            </a:extLst>
          </p:cNvPr>
          <p:cNvSpPr>
            <a:spLocks noGrp="1"/>
          </p:cNvSpPr>
          <p:nvPr>
            <p:ph type="body" sz="quarter" idx="28"/>
          </p:nvPr>
        </p:nvSpPr>
        <p:spPr>
          <a:xfrm>
            <a:off x="3582314" y="4599485"/>
            <a:ext cx="2357652" cy="475147"/>
          </a:xfrm>
        </p:spPr>
        <p:txBody>
          <a:bodyPr/>
          <a:lstStyle/>
          <a:p>
            <a:r>
              <a:rPr lang="en-US" dirty="0"/>
              <a:t>Chief Executive Officer</a:t>
            </a:r>
          </a:p>
        </p:txBody>
      </p:sp>
      <p:pic>
        <p:nvPicPr>
          <p:cNvPr id="41" name="Picture Placeholder 40" descr="Team member headshot">
            <a:extLst>
              <a:ext uri="{FF2B5EF4-FFF2-40B4-BE49-F238E27FC236}">
                <a16:creationId xmlns:a16="http://schemas.microsoft.com/office/drawing/2014/main" id="{F67AF7B8-93EC-406F-9CC8-BD0557CF3C29}"/>
              </a:ext>
            </a:extLst>
          </p:cNvPr>
          <p:cNvPicPr>
            <a:picLocks noGrp="1" noChangeAspect="1"/>
          </p:cNvPicPr>
          <p:nvPr>
            <p:ph type="pic" sz="quarter" idx="32"/>
          </p:nvPr>
        </p:nvPicPr>
        <p:blipFill rotWithShape="1">
          <a:blip r:embed="rId4" cstate="screen">
            <a:extLst>
              <a:ext uri="{28A0092B-C50C-407E-A947-70E740481C1C}">
                <a14:useLocalDpi xmlns:a14="http://schemas.microsoft.com/office/drawing/2010/main" val="0"/>
              </a:ext>
            </a:extLst>
          </a:blip>
          <a:srcRect/>
          <a:stretch/>
        </p:blipFill>
        <p:spPr>
          <a:xfrm>
            <a:off x="6220462" y="2121764"/>
            <a:ext cx="2357652" cy="2002576"/>
          </a:xfrm>
        </p:spPr>
      </p:pic>
      <p:sp>
        <p:nvSpPr>
          <p:cNvPr id="35" name="Text Placeholder 34">
            <a:extLst>
              <a:ext uri="{FF2B5EF4-FFF2-40B4-BE49-F238E27FC236}">
                <a16:creationId xmlns:a16="http://schemas.microsoft.com/office/drawing/2014/main" id="{C4984B8B-5A39-4866-8658-FB66C8DB4F82}"/>
              </a:ext>
            </a:extLst>
          </p:cNvPr>
          <p:cNvSpPr>
            <a:spLocks noGrp="1"/>
          </p:cNvSpPr>
          <p:nvPr>
            <p:ph type="body" sz="quarter" idx="33"/>
          </p:nvPr>
        </p:nvSpPr>
        <p:spPr>
          <a:xfrm>
            <a:off x="6220460" y="4124337"/>
            <a:ext cx="2357652" cy="475149"/>
          </a:xfrm>
        </p:spPr>
        <p:txBody>
          <a:bodyPr/>
          <a:lstStyle/>
          <a:p>
            <a:r>
              <a:rPr lang="en-US" dirty="0"/>
              <a:t>Flora Berggren​</a:t>
            </a:r>
          </a:p>
        </p:txBody>
      </p:sp>
      <p:sp>
        <p:nvSpPr>
          <p:cNvPr id="36" name="Text Placeholder 35">
            <a:extLst>
              <a:ext uri="{FF2B5EF4-FFF2-40B4-BE49-F238E27FC236}">
                <a16:creationId xmlns:a16="http://schemas.microsoft.com/office/drawing/2014/main" id="{5A8A76BA-E350-46CC-B9EF-65F55916E496}"/>
              </a:ext>
            </a:extLst>
          </p:cNvPr>
          <p:cNvSpPr>
            <a:spLocks noGrp="1"/>
          </p:cNvSpPr>
          <p:nvPr>
            <p:ph type="body" sz="quarter" idx="34"/>
          </p:nvPr>
        </p:nvSpPr>
        <p:spPr>
          <a:xfrm>
            <a:off x="6220460" y="4599485"/>
            <a:ext cx="2357652" cy="475147"/>
          </a:xfrm>
        </p:spPr>
        <p:txBody>
          <a:bodyPr/>
          <a:lstStyle/>
          <a:p>
            <a:r>
              <a:rPr lang="en-US" dirty="0"/>
              <a:t>Chief Operations Officer</a:t>
            </a:r>
          </a:p>
        </p:txBody>
      </p:sp>
      <p:pic>
        <p:nvPicPr>
          <p:cNvPr id="45" name="Picture Placeholder 44" descr="Team member headshot">
            <a:extLst>
              <a:ext uri="{FF2B5EF4-FFF2-40B4-BE49-F238E27FC236}">
                <a16:creationId xmlns:a16="http://schemas.microsoft.com/office/drawing/2014/main" id="{7AADF468-BF7D-49CF-BE5C-ACA05CA293CB}"/>
              </a:ext>
            </a:extLst>
          </p:cNvPr>
          <p:cNvPicPr>
            <a:picLocks noGrp="1" noChangeAspect="1"/>
          </p:cNvPicPr>
          <p:nvPr>
            <p:ph type="pic" sz="quarter" idx="35"/>
          </p:nvPr>
        </p:nvPicPr>
        <p:blipFill rotWithShape="1">
          <a:blip r:embed="rId5" cstate="screen">
            <a:extLst>
              <a:ext uri="{28A0092B-C50C-407E-A947-70E740481C1C}">
                <a14:useLocalDpi xmlns:a14="http://schemas.microsoft.com/office/drawing/2010/main" val="0"/>
              </a:ext>
            </a:extLst>
          </a:blip>
          <a:srcRect/>
          <a:stretch/>
        </p:blipFill>
        <p:spPr>
          <a:xfrm>
            <a:off x="8858606" y="2121764"/>
            <a:ext cx="2357652" cy="2002576"/>
          </a:xfrm>
        </p:spPr>
      </p:pic>
      <p:sp>
        <p:nvSpPr>
          <p:cNvPr id="38" name="Text Placeholder 37">
            <a:extLst>
              <a:ext uri="{FF2B5EF4-FFF2-40B4-BE49-F238E27FC236}">
                <a16:creationId xmlns:a16="http://schemas.microsoft.com/office/drawing/2014/main" id="{D9D607B3-8F21-4E4E-9448-E334E3D36236}"/>
              </a:ext>
            </a:extLst>
          </p:cNvPr>
          <p:cNvSpPr>
            <a:spLocks noGrp="1"/>
          </p:cNvSpPr>
          <p:nvPr>
            <p:ph type="body" sz="quarter" idx="36"/>
          </p:nvPr>
        </p:nvSpPr>
        <p:spPr>
          <a:xfrm>
            <a:off x="8858604" y="4124337"/>
            <a:ext cx="2357652" cy="475149"/>
          </a:xfrm>
        </p:spPr>
        <p:txBody>
          <a:bodyPr/>
          <a:lstStyle/>
          <a:p>
            <a:r>
              <a:rPr lang="en-US" dirty="0"/>
              <a:t>Rajesh Santoshi​</a:t>
            </a:r>
          </a:p>
        </p:txBody>
      </p:sp>
      <p:sp>
        <p:nvSpPr>
          <p:cNvPr id="39" name="Text Placeholder 38">
            <a:extLst>
              <a:ext uri="{FF2B5EF4-FFF2-40B4-BE49-F238E27FC236}">
                <a16:creationId xmlns:a16="http://schemas.microsoft.com/office/drawing/2014/main" id="{CB009F85-50B7-43CD-BECB-6763666D8610}"/>
              </a:ext>
            </a:extLst>
          </p:cNvPr>
          <p:cNvSpPr>
            <a:spLocks noGrp="1"/>
          </p:cNvSpPr>
          <p:nvPr>
            <p:ph type="body" sz="quarter" idx="37"/>
          </p:nvPr>
        </p:nvSpPr>
        <p:spPr>
          <a:xfrm>
            <a:off x="8858604" y="4599485"/>
            <a:ext cx="2357652" cy="475147"/>
          </a:xfrm>
        </p:spPr>
        <p:txBody>
          <a:bodyPr/>
          <a:lstStyle/>
          <a:p>
            <a:r>
              <a:rPr lang="en-US" dirty="0"/>
              <a:t>VP Marketing</a:t>
            </a:r>
          </a:p>
        </p:txBody>
      </p:sp>
      <p:sp>
        <p:nvSpPr>
          <p:cNvPr id="4" name="Slide Number Placeholder 3">
            <a:extLst>
              <a:ext uri="{FF2B5EF4-FFF2-40B4-BE49-F238E27FC236}">
                <a16:creationId xmlns:a16="http://schemas.microsoft.com/office/drawing/2014/main" id="{4D91A0B0-91E4-4514-9893-7544A171D2F7}"/>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20</a:t>
            </a:fld>
            <a:endParaRPr lang="en-US" dirty="0"/>
          </a:p>
        </p:txBody>
      </p:sp>
      <p:sp>
        <p:nvSpPr>
          <p:cNvPr id="3" name="Footer Placeholder 2">
            <a:extLst>
              <a:ext uri="{FF2B5EF4-FFF2-40B4-BE49-F238E27FC236}">
                <a16:creationId xmlns:a16="http://schemas.microsoft.com/office/drawing/2014/main" id="{46387CDB-BE9B-4F67-AE84-9A1328DF6608}"/>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62A2BFCF-7ABB-4CF9-89A3-B2F097467427}"/>
              </a:ext>
            </a:extLst>
          </p:cNvPr>
          <p:cNvSpPr>
            <a:spLocks noGrp="1"/>
          </p:cNvSpPr>
          <p:nvPr>
            <p:ph type="dt" sz="half" idx="10"/>
          </p:nvPr>
        </p:nvSpPr>
        <p:spPr>
          <a:xfrm>
            <a:off x="8952390" y="6356350"/>
            <a:ext cx="2743200" cy="365125"/>
          </a:xfrm>
        </p:spPr>
        <p:txBody>
          <a:bodyPr/>
          <a:lstStyle/>
          <a:p>
            <a:r>
              <a:rPr lang="en-US" dirty="0"/>
              <a:t>20XX</a:t>
            </a:r>
          </a:p>
        </p:txBody>
      </p:sp>
    </p:spTree>
    <p:extLst>
      <p:ext uri="{BB962C8B-B14F-4D97-AF65-F5344CB8AC3E}">
        <p14:creationId xmlns:p14="http://schemas.microsoft.com/office/powerpoint/2010/main" val="1356657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a:extLst>
              <a:ext uri="{FF2B5EF4-FFF2-40B4-BE49-F238E27FC236}">
                <a16:creationId xmlns:a16="http://schemas.microsoft.com/office/drawing/2014/main" id="{E594E37C-93FC-43FF-B313-BE92A41B8104}"/>
              </a:ext>
            </a:extLst>
          </p:cNvPr>
          <p:cNvSpPr>
            <a:spLocks noGrp="1"/>
          </p:cNvSpPr>
          <p:nvPr>
            <p:ph type="title"/>
          </p:nvPr>
        </p:nvSpPr>
        <p:spPr>
          <a:xfrm>
            <a:off x="968829" y="523748"/>
            <a:ext cx="10515600" cy="556795"/>
          </a:xfrm>
        </p:spPr>
        <p:txBody>
          <a:bodyPr/>
          <a:lstStyle/>
          <a:p>
            <a:r>
              <a:rPr lang="en-US" noProof="0" dirty="0"/>
              <a:t>Meet </a:t>
            </a:r>
            <a:r>
              <a:rPr lang="en-US" noProof="0"/>
              <a:t>the team   </a:t>
            </a:r>
            <a:br>
              <a:rPr lang="en-US" dirty="0"/>
            </a:br>
            <a:endParaRPr lang="en-US" dirty="0"/>
          </a:p>
        </p:txBody>
      </p:sp>
      <p:pic>
        <p:nvPicPr>
          <p:cNvPr id="78" name="Picture Placeholder 77" descr="Team member headshot">
            <a:extLst>
              <a:ext uri="{FF2B5EF4-FFF2-40B4-BE49-F238E27FC236}">
                <a16:creationId xmlns:a16="http://schemas.microsoft.com/office/drawing/2014/main" id="{E6F791DC-C72A-46A7-A0D0-CC90651E1E6D}"/>
              </a:ext>
            </a:extLst>
          </p:cNvPr>
          <p:cNvPicPr>
            <a:picLocks noGrp="1" noChangeAspect="1"/>
          </p:cNvPicPr>
          <p:nvPr>
            <p:ph type="pic" sz="quarter" idx="57"/>
          </p:nvPr>
        </p:nvPicPr>
        <p:blipFill rotWithShape="1">
          <a:blip r:embed="rId2" cstate="screen">
            <a:extLst>
              <a:ext uri="{28A0092B-C50C-407E-A947-70E740481C1C}">
                <a14:useLocalDpi xmlns:a14="http://schemas.microsoft.com/office/drawing/2010/main" val="0"/>
              </a:ext>
            </a:extLst>
          </a:blip>
          <a:srcRect/>
          <a:stretch/>
        </p:blipFill>
        <p:spPr>
          <a:xfrm>
            <a:off x="1620451" y="1520596"/>
            <a:ext cx="1412050" cy="1147276"/>
          </a:xfrm>
        </p:spPr>
      </p:pic>
      <p:sp>
        <p:nvSpPr>
          <p:cNvPr id="65" name="Text Placeholder 64">
            <a:extLst>
              <a:ext uri="{FF2B5EF4-FFF2-40B4-BE49-F238E27FC236}">
                <a16:creationId xmlns:a16="http://schemas.microsoft.com/office/drawing/2014/main" id="{342F6EE7-5864-43AA-820A-E1D15732438F}"/>
              </a:ext>
            </a:extLst>
          </p:cNvPr>
          <p:cNvSpPr>
            <a:spLocks noGrp="1"/>
          </p:cNvSpPr>
          <p:nvPr>
            <p:ph type="body" sz="quarter" idx="55"/>
          </p:nvPr>
        </p:nvSpPr>
        <p:spPr>
          <a:xfrm>
            <a:off x="1291631" y="2673057"/>
            <a:ext cx="2069691" cy="476403"/>
          </a:xfrm>
        </p:spPr>
        <p:txBody>
          <a:bodyPr/>
          <a:lstStyle/>
          <a:p>
            <a:r>
              <a:rPr lang="en-US" dirty="0"/>
              <a:t>Takuma Hayashi</a:t>
            </a:r>
          </a:p>
        </p:txBody>
      </p:sp>
      <p:sp>
        <p:nvSpPr>
          <p:cNvPr id="66" name="Text Placeholder 65">
            <a:extLst>
              <a:ext uri="{FF2B5EF4-FFF2-40B4-BE49-F238E27FC236}">
                <a16:creationId xmlns:a16="http://schemas.microsoft.com/office/drawing/2014/main" id="{1AAB3598-5057-4E30-ACDC-066A57FAB07D}"/>
              </a:ext>
            </a:extLst>
          </p:cNvPr>
          <p:cNvSpPr>
            <a:spLocks noGrp="1"/>
          </p:cNvSpPr>
          <p:nvPr>
            <p:ph type="body" sz="quarter" idx="56"/>
          </p:nvPr>
        </p:nvSpPr>
        <p:spPr>
          <a:xfrm>
            <a:off x="1291631" y="3148500"/>
            <a:ext cx="2069691" cy="573222"/>
          </a:xfrm>
        </p:spPr>
        <p:txBody>
          <a:bodyPr/>
          <a:lstStyle/>
          <a:p>
            <a:r>
              <a:rPr lang="en-US" dirty="0"/>
              <a:t>President</a:t>
            </a:r>
          </a:p>
        </p:txBody>
      </p:sp>
      <p:pic>
        <p:nvPicPr>
          <p:cNvPr id="80" name="Picture Placeholder 79" descr="Team member headshot">
            <a:extLst>
              <a:ext uri="{FF2B5EF4-FFF2-40B4-BE49-F238E27FC236}">
                <a16:creationId xmlns:a16="http://schemas.microsoft.com/office/drawing/2014/main" id="{808ABB96-8ABE-448C-B520-3B156254DB77}"/>
              </a:ext>
            </a:extLst>
          </p:cNvPr>
          <p:cNvPicPr>
            <a:picLocks noGrp="1" noChangeAspect="1"/>
          </p:cNvPicPr>
          <p:nvPr>
            <p:ph type="pic" sz="quarter" idx="58"/>
          </p:nvPr>
        </p:nvPicPr>
        <p:blipFill rotWithShape="1">
          <a:blip r:embed="rId3" cstate="screen">
            <a:extLst>
              <a:ext uri="{28A0092B-C50C-407E-A947-70E740481C1C}">
                <a14:useLocalDpi xmlns:a14="http://schemas.microsoft.com/office/drawing/2010/main" val="0"/>
              </a:ext>
            </a:extLst>
          </a:blip>
          <a:srcRect/>
          <a:stretch/>
        </p:blipFill>
        <p:spPr>
          <a:xfrm>
            <a:off x="4119392" y="1520596"/>
            <a:ext cx="1412050" cy="1147276"/>
          </a:xfrm>
        </p:spPr>
      </p:pic>
      <p:sp>
        <p:nvSpPr>
          <p:cNvPr id="71" name="Text Placeholder 70">
            <a:extLst>
              <a:ext uri="{FF2B5EF4-FFF2-40B4-BE49-F238E27FC236}">
                <a16:creationId xmlns:a16="http://schemas.microsoft.com/office/drawing/2014/main" id="{08F60DFC-6C8F-461E-A4F8-1304EDE38FC6}"/>
              </a:ext>
            </a:extLst>
          </p:cNvPr>
          <p:cNvSpPr>
            <a:spLocks noGrp="1"/>
          </p:cNvSpPr>
          <p:nvPr>
            <p:ph type="body" sz="quarter" idx="61"/>
          </p:nvPr>
        </p:nvSpPr>
        <p:spPr>
          <a:xfrm>
            <a:off x="3791533" y="2674147"/>
            <a:ext cx="2069691" cy="476403"/>
          </a:xfrm>
        </p:spPr>
        <p:txBody>
          <a:bodyPr/>
          <a:lstStyle/>
          <a:p>
            <a:r>
              <a:rPr lang="en-US" dirty="0"/>
              <a:t>Mirjam Nilsson​</a:t>
            </a:r>
          </a:p>
        </p:txBody>
      </p:sp>
      <p:sp>
        <p:nvSpPr>
          <p:cNvPr id="72" name="Text Placeholder 71">
            <a:extLst>
              <a:ext uri="{FF2B5EF4-FFF2-40B4-BE49-F238E27FC236}">
                <a16:creationId xmlns:a16="http://schemas.microsoft.com/office/drawing/2014/main" id="{93B9EEB6-875C-4BFA-9C27-C25F48BDC4E5}"/>
              </a:ext>
            </a:extLst>
          </p:cNvPr>
          <p:cNvSpPr>
            <a:spLocks noGrp="1"/>
          </p:cNvSpPr>
          <p:nvPr>
            <p:ph type="body" sz="quarter" idx="62"/>
          </p:nvPr>
        </p:nvSpPr>
        <p:spPr>
          <a:xfrm>
            <a:off x="3791533" y="3149590"/>
            <a:ext cx="2069691" cy="573222"/>
          </a:xfrm>
        </p:spPr>
        <p:txBody>
          <a:bodyPr/>
          <a:lstStyle/>
          <a:p>
            <a:r>
              <a:rPr lang="en-US" dirty="0"/>
              <a:t>Chief Executive Officer</a:t>
            </a:r>
          </a:p>
        </p:txBody>
      </p:sp>
      <p:pic>
        <p:nvPicPr>
          <p:cNvPr id="82" name="Picture Placeholder 81" descr="Team member headshot">
            <a:extLst>
              <a:ext uri="{FF2B5EF4-FFF2-40B4-BE49-F238E27FC236}">
                <a16:creationId xmlns:a16="http://schemas.microsoft.com/office/drawing/2014/main" id="{7897B3FA-77E6-4FF2-8284-E44AC8DC03E2}"/>
              </a:ext>
            </a:extLst>
          </p:cNvPr>
          <p:cNvPicPr>
            <a:picLocks noGrp="1" noChangeAspect="1"/>
          </p:cNvPicPr>
          <p:nvPr>
            <p:ph type="pic" sz="quarter" idx="59"/>
          </p:nvPr>
        </p:nvPicPr>
        <p:blipFill rotWithShape="1">
          <a:blip r:embed="rId4" cstate="screen">
            <a:extLst>
              <a:ext uri="{28A0092B-C50C-407E-A947-70E740481C1C}">
                <a14:useLocalDpi xmlns:a14="http://schemas.microsoft.com/office/drawing/2010/main" val="0"/>
              </a:ext>
            </a:extLst>
          </a:blip>
          <a:srcRect/>
          <a:stretch/>
        </p:blipFill>
        <p:spPr>
          <a:xfrm>
            <a:off x="6617077" y="1520596"/>
            <a:ext cx="1412049" cy="1147276"/>
          </a:xfrm>
        </p:spPr>
      </p:pic>
      <p:sp>
        <p:nvSpPr>
          <p:cNvPr id="73" name="Text Placeholder 72">
            <a:extLst>
              <a:ext uri="{FF2B5EF4-FFF2-40B4-BE49-F238E27FC236}">
                <a16:creationId xmlns:a16="http://schemas.microsoft.com/office/drawing/2014/main" id="{6D36F593-4CCD-4282-BBD4-FF93040B01E6}"/>
              </a:ext>
            </a:extLst>
          </p:cNvPr>
          <p:cNvSpPr>
            <a:spLocks noGrp="1"/>
          </p:cNvSpPr>
          <p:nvPr>
            <p:ph type="body" sz="quarter" idx="63"/>
          </p:nvPr>
        </p:nvSpPr>
        <p:spPr>
          <a:xfrm>
            <a:off x="6323796" y="2667872"/>
            <a:ext cx="2069691" cy="476403"/>
          </a:xfrm>
        </p:spPr>
        <p:txBody>
          <a:bodyPr/>
          <a:lstStyle/>
          <a:p>
            <a:r>
              <a:rPr lang="en-US" dirty="0"/>
              <a:t>Flora Berggren​</a:t>
            </a:r>
          </a:p>
        </p:txBody>
      </p:sp>
      <p:sp>
        <p:nvSpPr>
          <p:cNvPr id="74" name="Text Placeholder 73">
            <a:extLst>
              <a:ext uri="{FF2B5EF4-FFF2-40B4-BE49-F238E27FC236}">
                <a16:creationId xmlns:a16="http://schemas.microsoft.com/office/drawing/2014/main" id="{A998C475-4FF2-40BD-A579-3B6F04DFE97C}"/>
              </a:ext>
            </a:extLst>
          </p:cNvPr>
          <p:cNvSpPr>
            <a:spLocks noGrp="1"/>
          </p:cNvSpPr>
          <p:nvPr>
            <p:ph type="body" sz="quarter" idx="64"/>
          </p:nvPr>
        </p:nvSpPr>
        <p:spPr>
          <a:xfrm>
            <a:off x="6323796" y="3143315"/>
            <a:ext cx="2069691" cy="573222"/>
          </a:xfrm>
        </p:spPr>
        <p:txBody>
          <a:bodyPr/>
          <a:lstStyle/>
          <a:p>
            <a:r>
              <a:rPr lang="en-US" dirty="0"/>
              <a:t>Chief Operations Officer</a:t>
            </a:r>
          </a:p>
        </p:txBody>
      </p:sp>
      <p:pic>
        <p:nvPicPr>
          <p:cNvPr id="84" name="Picture Placeholder 83" descr="Team member headshot">
            <a:extLst>
              <a:ext uri="{FF2B5EF4-FFF2-40B4-BE49-F238E27FC236}">
                <a16:creationId xmlns:a16="http://schemas.microsoft.com/office/drawing/2014/main" id="{4DDA8F55-DBA9-43D1-BDB4-A6BC41C51F3F}"/>
              </a:ext>
            </a:extLst>
          </p:cNvPr>
          <p:cNvPicPr>
            <a:picLocks noGrp="1" noChangeAspect="1"/>
          </p:cNvPicPr>
          <p:nvPr>
            <p:ph type="pic" sz="quarter" idx="60"/>
          </p:nvPr>
        </p:nvPicPr>
        <p:blipFill rotWithShape="1">
          <a:blip r:embed="rId5" cstate="screen">
            <a:extLst>
              <a:ext uri="{28A0092B-C50C-407E-A947-70E740481C1C}">
                <a14:useLocalDpi xmlns:a14="http://schemas.microsoft.com/office/drawing/2010/main" val="0"/>
              </a:ext>
            </a:extLst>
          </a:blip>
          <a:srcRect/>
          <a:stretch/>
        </p:blipFill>
        <p:spPr>
          <a:xfrm>
            <a:off x="9174860" y="1520596"/>
            <a:ext cx="1412049" cy="1147276"/>
          </a:xfrm>
        </p:spPr>
      </p:pic>
      <p:sp>
        <p:nvSpPr>
          <p:cNvPr id="75" name="Text Placeholder 74">
            <a:extLst>
              <a:ext uri="{FF2B5EF4-FFF2-40B4-BE49-F238E27FC236}">
                <a16:creationId xmlns:a16="http://schemas.microsoft.com/office/drawing/2014/main" id="{DD4FB2C6-92D0-4DCE-A0E8-70488117E5E9}"/>
              </a:ext>
            </a:extLst>
          </p:cNvPr>
          <p:cNvSpPr>
            <a:spLocks noGrp="1"/>
          </p:cNvSpPr>
          <p:nvPr>
            <p:ph type="body" sz="quarter" idx="65"/>
          </p:nvPr>
        </p:nvSpPr>
        <p:spPr>
          <a:xfrm>
            <a:off x="8846039" y="2666912"/>
            <a:ext cx="2069691" cy="476403"/>
          </a:xfrm>
        </p:spPr>
        <p:txBody>
          <a:bodyPr/>
          <a:lstStyle/>
          <a:p>
            <a:r>
              <a:rPr lang="en-US" dirty="0"/>
              <a:t>Rajesh Santoshi​</a:t>
            </a:r>
          </a:p>
        </p:txBody>
      </p:sp>
      <p:sp>
        <p:nvSpPr>
          <p:cNvPr id="76" name="Text Placeholder 75">
            <a:extLst>
              <a:ext uri="{FF2B5EF4-FFF2-40B4-BE49-F238E27FC236}">
                <a16:creationId xmlns:a16="http://schemas.microsoft.com/office/drawing/2014/main" id="{8D2F1DAB-0A1F-4E4B-B6DD-7509F03597EF}"/>
              </a:ext>
            </a:extLst>
          </p:cNvPr>
          <p:cNvSpPr>
            <a:spLocks noGrp="1"/>
          </p:cNvSpPr>
          <p:nvPr>
            <p:ph type="body" sz="quarter" idx="66"/>
          </p:nvPr>
        </p:nvSpPr>
        <p:spPr>
          <a:xfrm>
            <a:off x="8846039" y="3142355"/>
            <a:ext cx="2069691" cy="573222"/>
          </a:xfrm>
        </p:spPr>
        <p:txBody>
          <a:bodyPr/>
          <a:lstStyle/>
          <a:p>
            <a:r>
              <a:rPr lang="en-US" dirty="0"/>
              <a:t>VP Marketing</a:t>
            </a:r>
          </a:p>
        </p:txBody>
      </p:sp>
      <p:pic>
        <p:nvPicPr>
          <p:cNvPr id="86" name="Picture Placeholder 85" descr="Team member headshot">
            <a:extLst>
              <a:ext uri="{FF2B5EF4-FFF2-40B4-BE49-F238E27FC236}">
                <a16:creationId xmlns:a16="http://schemas.microsoft.com/office/drawing/2014/main" id="{53BF6CA2-2FEE-45FC-8F31-439CDBB5A943}"/>
              </a:ext>
            </a:extLst>
          </p:cNvPr>
          <p:cNvPicPr>
            <a:picLocks noGrp="1" noChangeAspect="1"/>
          </p:cNvPicPr>
          <p:nvPr>
            <p:ph type="pic" sz="quarter" idx="40"/>
          </p:nvPr>
        </p:nvPicPr>
        <p:blipFill rotWithShape="1">
          <a:blip r:embed="rId6" cstate="screen">
            <a:extLst>
              <a:ext uri="{28A0092B-C50C-407E-A947-70E740481C1C}">
                <a14:useLocalDpi xmlns:a14="http://schemas.microsoft.com/office/drawing/2010/main" val="0"/>
              </a:ext>
            </a:extLst>
          </a:blip>
          <a:srcRect/>
          <a:stretch/>
        </p:blipFill>
        <p:spPr>
          <a:xfrm>
            <a:off x="1620451" y="3853061"/>
            <a:ext cx="1412050" cy="1147276"/>
          </a:xfrm>
        </p:spPr>
      </p:pic>
      <p:sp>
        <p:nvSpPr>
          <p:cNvPr id="53" name="Text Placeholder 52">
            <a:extLst>
              <a:ext uri="{FF2B5EF4-FFF2-40B4-BE49-F238E27FC236}">
                <a16:creationId xmlns:a16="http://schemas.microsoft.com/office/drawing/2014/main" id="{E1558309-B7AA-4FDD-B88B-6D05CB8E092B}"/>
              </a:ext>
            </a:extLst>
          </p:cNvPr>
          <p:cNvSpPr>
            <a:spLocks noGrp="1"/>
          </p:cNvSpPr>
          <p:nvPr>
            <p:ph type="body" sz="quarter" idx="30"/>
          </p:nvPr>
        </p:nvSpPr>
        <p:spPr>
          <a:xfrm>
            <a:off x="1291631" y="5005522"/>
            <a:ext cx="2069691" cy="476403"/>
          </a:xfrm>
        </p:spPr>
        <p:txBody>
          <a:bodyPr/>
          <a:lstStyle/>
          <a:p>
            <a:r>
              <a:rPr lang="en-US" dirty="0"/>
              <a:t>Graham Barnes</a:t>
            </a:r>
          </a:p>
        </p:txBody>
      </p:sp>
      <p:sp>
        <p:nvSpPr>
          <p:cNvPr id="54" name="Text Placeholder 53">
            <a:extLst>
              <a:ext uri="{FF2B5EF4-FFF2-40B4-BE49-F238E27FC236}">
                <a16:creationId xmlns:a16="http://schemas.microsoft.com/office/drawing/2014/main" id="{D8A8A927-ECB7-4124-BC5A-E06B39FD4875}"/>
              </a:ext>
            </a:extLst>
          </p:cNvPr>
          <p:cNvSpPr>
            <a:spLocks noGrp="1"/>
          </p:cNvSpPr>
          <p:nvPr>
            <p:ph type="body" sz="quarter" idx="31"/>
          </p:nvPr>
        </p:nvSpPr>
        <p:spPr>
          <a:xfrm>
            <a:off x="1291631" y="5480965"/>
            <a:ext cx="2069691" cy="556795"/>
          </a:xfrm>
        </p:spPr>
        <p:txBody>
          <a:bodyPr/>
          <a:lstStyle/>
          <a:p>
            <a:r>
              <a:rPr lang="en-US" dirty="0"/>
              <a:t>VP Product</a:t>
            </a:r>
          </a:p>
        </p:txBody>
      </p:sp>
      <p:pic>
        <p:nvPicPr>
          <p:cNvPr id="88" name="Picture Placeholder 87" descr="Team member headshot">
            <a:extLst>
              <a:ext uri="{FF2B5EF4-FFF2-40B4-BE49-F238E27FC236}">
                <a16:creationId xmlns:a16="http://schemas.microsoft.com/office/drawing/2014/main" id="{32929278-436B-446B-9214-E8DFF8D63D80}"/>
              </a:ext>
            </a:extLst>
          </p:cNvPr>
          <p:cNvPicPr>
            <a:picLocks noGrp="1" noChangeAspect="1"/>
          </p:cNvPicPr>
          <p:nvPr>
            <p:ph type="pic" sz="quarter" idx="41"/>
          </p:nvPr>
        </p:nvPicPr>
        <p:blipFill rotWithShape="1">
          <a:blip r:embed="rId7" cstate="screen">
            <a:extLst>
              <a:ext uri="{28A0092B-C50C-407E-A947-70E740481C1C}">
                <a14:useLocalDpi xmlns:a14="http://schemas.microsoft.com/office/drawing/2010/main" val="0"/>
              </a:ext>
            </a:extLst>
          </a:blip>
          <a:srcRect/>
          <a:stretch/>
        </p:blipFill>
        <p:spPr>
          <a:xfrm>
            <a:off x="4119392" y="3853061"/>
            <a:ext cx="1412050" cy="1147276"/>
          </a:xfrm>
        </p:spPr>
      </p:pic>
      <p:sp>
        <p:nvSpPr>
          <p:cNvPr id="59" name="Text Placeholder 58">
            <a:extLst>
              <a:ext uri="{FF2B5EF4-FFF2-40B4-BE49-F238E27FC236}">
                <a16:creationId xmlns:a16="http://schemas.microsoft.com/office/drawing/2014/main" id="{939A6BF4-0A24-440D-8488-B2CFF2CF3087}"/>
              </a:ext>
            </a:extLst>
          </p:cNvPr>
          <p:cNvSpPr>
            <a:spLocks noGrp="1"/>
          </p:cNvSpPr>
          <p:nvPr>
            <p:ph type="body" sz="quarter" idx="49"/>
          </p:nvPr>
        </p:nvSpPr>
        <p:spPr>
          <a:xfrm>
            <a:off x="3791533" y="5006612"/>
            <a:ext cx="2069691" cy="476403"/>
          </a:xfrm>
        </p:spPr>
        <p:txBody>
          <a:bodyPr/>
          <a:lstStyle/>
          <a:p>
            <a:r>
              <a:rPr lang="en-US" dirty="0"/>
              <a:t>Rowan Murphy</a:t>
            </a:r>
          </a:p>
        </p:txBody>
      </p:sp>
      <p:sp>
        <p:nvSpPr>
          <p:cNvPr id="60" name="Text Placeholder 59">
            <a:extLst>
              <a:ext uri="{FF2B5EF4-FFF2-40B4-BE49-F238E27FC236}">
                <a16:creationId xmlns:a16="http://schemas.microsoft.com/office/drawing/2014/main" id="{13DC7F21-85DF-455E-8D6B-FF4A5457DDBF}"/>
              </a:ext>
            </a:extLst>
          </p:cNvPr>
          <p:cNvSpPr>
            <a:spLocks noGrp="1"/>
          </p:cNvSpPr>
          <p:nvPr>
            <p:ph type="body" sz="quarter" idx="50"/>
          </p:nvPr>
        </p:nvSpPr>
        <p:spPr>
          <a:xfrm>
            <a:off x="3791533" y="5482055"/>
            <a:ext cx="2069691" cy="556795"/>
          </a:xfrm>
        </p:spPr>
        <p:txBody>
          <a:bodyPr/>
          <a:lstStyle/>
          <a:p>
            <a:r>
              <a:rPr lang="en-US" dirty="0"/>
              <a:t>SEO Strategist</a:t>
            </a:r>
          </a:p>
        </p:txBody>
      </p:sp>
      <p:pic>
        <p:nvPicPr>
          <p:cNvPr id="90" name="Picture Placeholder 89" descr="Team member headshot">
            <a:extLst>
              <a:ext uri="{FF2B5EF4-FFF2-40B4-BE49-F238E27FC236}">
                <a16:creationId xmlns:a16="http://schemas.microsoft.com/office/drawing/2014/main" id="{ED2EE769-3B46-4959-8226-D5DA1F266CD6}"/>
              </a:ext>
            </a:extLst>
          </p:cNvPr>
          <p:cNvPicPr>
            <a:picLocks noGrp="1" noChangeAspect="1"/>
          </p:cNvPicPr>
          <p:nvPr>
            <p:ph type="pic" sz="quarter" idx="42"/>
          </p:nvPr>
        </p:nvPicPr>
        <p:blipFill rotWithShape="1">
          <a:blip r:embed="rId8" cstate="screen">
            <a:extLst>
              <a:ext uri="{28A0092B-C50C-407E-A947-70E740481C1C}">
                <a14:useLocalDpi xmlns:a14="http://schemas.microsoft.com/office/drawing/2010/main" val="0"/>
              </a:ext>
            </a:extLst>
          </a:blip>
          <a:srcRect/>
          <a:stretch/>
        </p:blipFill>
        <p:spPr>
          <a:xfrm>
            <a:off x="6617076" y="3853061"/>
            <a:ext cx="1412049" cy="1147276"/>
          </a:xfrm>
        </p:spPr>
      </p:pic>
      <p:sp>
        <p:nvSpPr>
          <p:cNvPr id="61" name="Text Placeholder 60">
            <a:extLst>
              <a:ext uri="{FF2B5EF4-FFF2-40B4-BE49-F238E27FC236}">
                <a16:creationId xmlns:a16="http://schemas.microsoft.com/office/drawing/2014/main" id="{49F8BBB3-F29A-4717-AFFE-198888F5A267}"/>
              </a:ext>
            </a:extLst>
          </p:cNvPr>
          <p:cNvSpPr>
            <a:spLocks noGrp="1"/>
          </p:cNvSpPr>
          <p:nvPr>
            <p:ph type="body" sz="quarter" idx="51"/>
          </p:nvPr>
        </p:nvSpPr>
        <p:spPr>
          <a:xfrm>
            <a:off x="6323796" y="5000337"/>
            <a:ext cx="2069691" cy="476403"/>
          </a:xfrm>
        </p:spPr>
        <p:txBody>
          <a:bodyPr/>
          <a:lstStyle/>
          <a:p>
            <a:r>
              <a:rPr lang="en-US" dirty="0"/>
              <a:t>Elizabeth Moore</a:t>
            </a:r>
          </a:p>
        </p:txBody>
      </p:sp>
      <p:sp>
        <p:nvSpPr>
          <p:cNvPr id="62" name="Text Placeholder 61">
            <a:extLst>
              <a:ext uri="{FF2B5EF4-FFF2-40B4-BE49-F238E27FC236}">
                <a16:creationId xmlns:a16="http://schemas.microsoft.com/office/drawing/2014/main" id="{7D66B6DB-A18A-4F22-A255-7576381C1DC3}"/>
              </a:ext>
            </a:extLst>
          </p:cNvPr>
          <p:cNvSpPr>
            <a:spLocks noGrp="1"/>
          </p:cNvSpPr>
          <p:nvPr>
            <p:ph type="body" sz="quarter" idx="52"/>
          </p:nvPr>
        </p:nvSpPr>
        <p:spPr>
          <a:xfrm>
            <a:off x="6323796" y="5475780"/>
            <a:ext cx="2069691" cy="556795"/>
          </a:xfrm>
        </p:spPr>
        <p:txBody>
          <a:bodyPr/>
          <a:lstStyle/>
          <a:p>
            <a:r>
              <a:rPr lang="en-US" dirty="0"/>
              <a:t>Product Designer</a:t>
            </a:r>
          </a:p>
        </p:txBody>
      </p:sp>
      <p:pic>
        <p:nvPicPr>
          <p:cNvPr id="92" name="Picture Placeholder 91" descr="Team member headshot">
            <a:extLst>
              <a:ext uri="{FF2B5EF4-FFF2-40B4-BE49-F238E27FC236}">
                <a16:creationId xmlns:a16="http://schemas.microsoft.com/office/drawing/2014/main" id="{487E3762-B61C-402A-9B76-D77FB22EB8C7}"/>
              </a:ext>
            </a:extLst>
          </p:cNvPr>
          <p:cNvPicPr>
            <a:picLocks noGrp="1" noChangeAspect="1"/>
          </p:cNvPicPr>
          <p:nvPr>
            <p:ph type="pic" sz="quarter" idx="48"/>
          </p:nvPr>
        </p:nvPicPr>
        <p:blipFill rotWithShape="1">
          <a:blip r:embed="rId9" cstate="screen">
            <a:extLst>
              <a:ext uri="{28A0092B-C50C-407E-A947-70E740481C1C}">
                <a14:useLocalDpi xmlns:a14="http://schemas.microsoft.com/office/drawing/2010/main" val="0"/>
              </a:ext>
            </a:extLst>
          </a:blip>
          <a:srcRect/>
          <a:stretch/>
        </p:blipFill>
        <p:spPr>
          <a:xfrm>
            <a:off x="9174860" y="3853061"/>
            <a:ext cx="1412049" cy="1147276"/>
          </a:xfrm>
        </p:spPr>
      </p:pic>
      <p:sp>
        <p:nvSpPr>
          <p:cNvPr id="63" name="Text Placeholder 62">
            <a:extLst>
              <a:ext uri="{FF2B5EF4-FFF2-40B4-BE49-F238E27FC236}">
                <a16:creationId xmlns:a16="http://schemas.microsoft.com/office/drawing/2014/main" id="{88AE1384-7C70-4615-80B5-D1A1AEF9F486}"/>
              </a:ext>
            </a:extLst>
          </p:cNvPr>
          <p:cNvSpPr>
            <a:spLocks noGrp="1"/>
          </p:cNvSpPr>
          <p:nvPr>
            <p:ph type="body" sz="quarter" idx="53"/>
          </p:nvPr>
        </p:nvSpPr>
        <p:spPr>
          <a:xfrm>
            <a:off x="8846039" y="4999377"/>
            <a:ext cx="2069691" cy="476403"/>
          </a:xfrm>
        </p:spPr>
        <p:txBody>
          <a:bodyPr/>
          <a:lstStyle/>
          <a:p>
            <a:r>
              <a:rPr lang="en-US" dirty="0"/>
              <a:t>Robin Kline</a:t>
            </a:r>
          </a:p>
        </p:txBody>
      </p:sp>
      <p:sp>
        <p:nvSpPr>
          <p:cNvPr id="64" name="Text Placeholder 63">
            <a:extLst>
              <a:ext uri="{FF2B5EF4-FFF2-40B4-BE49-F238E27FC236}">
                <a16:creationId xmlns:a16="http://schemas.microsoft.com/office/drawing/2014/main" id="{F86978B4-FE1B-4864-A1BA-FD1E18FE45EB}"/>
              </a:ext>
            </a:extLst>
          </p:cNvPr>
          <p:cNvSpPr>
            <a:spLocks noGrp="1"/>
          </p:cNvSpPr>
          <p:nvPr>
            <p:ph type="body" sz="quarter" idx="54"/>
          </p:nvPr>
        </p:nvSpPr>
        <p:spPr>
          <a:xfrm>
            <a:off x="8846039" y="5474820"/>
            <a:ext cx="2069691" cy="556795"/>
          </a:xfrm>
        </p:spPr>
        <p:txBody>
          <a:bodyPr/>
          <a:lstStyle/>
          <a:p>
            <a:r>
              <a:rPr lang="en-US" dirty="0"/>
              <a:t>Content Developer</a:t>
            </a:r>
          </a:p>
          <a:p>
            <a:endParaRPr lang="en-US" dirty="0"/>
          </a:p>
        </p:txBody>
      </p:sp>
      <p:sp>
        <p:nvSpPr>
          <p:cNvPr id="4" name="Slide Number Placeholder 3">
            <a:extLst>
              <a:ext uri="{FF2B5EF4-FFF2-40B4-BE49-F238E27FC236}">
                <a16:creationId xmlns:a16="http://schemas.microsoft.com/office/drawing/2014/main" id="{50684746-F07E-4747-9C12-138CEF640208}"/>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21</a:t>
            </a:fld>
            <a:endParaRPr lang="en-US" dirty="0"/>
          </a:p>
        </p:txBody>
      </p:sp>
      <p:sp>
        <p:nvSpPr>
          <p:cNvPr id="3" name="Footer Placeholder 2">
            <a:extLst>
              <a:ext uri="{FF2B5EF4-FFF2-40B4-BE49-F238E27FC236}">
                <a16:creationId xmlns:a16="http://schemas.microsoft.com/office/drawing/2014/main" id="{55F09DA5-C783-47D3-AE72-F6C8F7B458B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9637F736-5D42-4B33-BCA6-2C2C02E4F6D2}"/>
              </a:ext>
            </a:extLst>
          </p:cNvPr>
          <p:cNvSpPr>
            <a:spLocks noGrp="1"/>
          </p:cNvSpPr>
          <p:nvPr>
            <p:ph type="dt" sz="half" idx="10"/>
          </p:nvPr>
        </p:nvSpPr>
        <p:spPr>
          <a:xfrm>
            <a:off x="8952390" y="6356350"/>
            <a:ext cx="2743200" cy="365125"/>
          </a:xfrm>
        </p:spPr>
        <p:txBody>
          <a:bodyPr/>
          <a:lstStyle/>
          <a:p>
            <a:r>
              <a:rPr lang="en-US" dirty="0"/>
              <a:t>20XX</a:t>
            </a:r>
          </a:p>
        </p:txBody>
      </p:sp>
    </p:spTree>
    <p:extLst>
      <p:ext uri="{BB962C8B-B14F-4D97-AF65-F5344CB8AC3E}">
        <p14:creationId xmlns:p14="http://schemas.microsoft.com/office/powerpoint/2010/main" val="360185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a:extLst>
              <a:ext uri="{FF2B5EF4-FFF2-40B4-BE49-F238E27FC236}">
                <a16:creationId xmlns:a16="http://schemas.microsoft.com/office/drawing/2014/main" id="{C04FF0B6-BBBC-42F6-A65B-1BF7AB76E868}"/>
              </a:ext>
            </a:extLst>
          </p:cNvPr>
          <p:cNvSpPr>
            <a:spLocks noGrp="1"/>
          </p:cNvSpPr>
          <p:nvPr>
            <p:ph type="title"/>
          </p:nvPr>
        </p:nvSpPr>
        <p:spPr>
          <a:xfrm>
            <a:off x="847531" y="521208"/>
            <a:ext cx="10302551" cy="535197"/>
          </a:xfrm>
        </p:spPr>
        <p:txBody>
          <a:bodyPr/>
          <a:lstStyle/>
          <a:p>
            <a:r>
              <a:rPr lang="en-US" noProof="0" dirty="0"/>
              <a:t>Plan for product launch</a:t>
            </a:r>
            <a:br>
              <a:rPr lang="en-US" dirty="0"/>
            </a:br>
            <a:endParaRPr lang="en-US" dirty="0"/>
          </a:p>
        </p:txBody>
      </p:sp>
      <p:sp>
        <p:nvSpPr>
          <p:cNvPr id="78" name="Text Placeholder 77">
            <a:extLst>
              <a:ext uri="{FF2B5EF4-FFF2-40B4-BE49-F238E27FC236}">
                <a16:creationId xmlns:a16="http://schemas.microsoft.com/office/drawing/2014/main" id="{CFCF63D9-E2D6-403F-94C3-E0434C3FFA45}"/>
              </a:ext>
            </a:extLst>
          </p:cNvPr>
          <p:cNvSpPr>
            <a:spLocks noGrp="1"/>
          </p:cNvSpPr>
          <p:nvPr>
            <p:ph type="body" sz="quarter" idx="25"/>
          </p:nvPr>
        </p:nvSpPr>
        <p:spPr>
          <a:xfrm>
            <a:off x="951983" y="1584731"/>
            <a:ext cx="1435618" cy="1239520"/>
          </a:xfrm>
        </p:spPr>
        <p:txBody>
          <a:bodyPr/>
          <a:lstStyle/>
          <a:p>
            <a:r>
              <a:rPr lang="en-US" dirty="0"/>
              <a:t>1</a:t>
            </a:r>
          </a:p>
        </p:txBody>
      </p:sp>
      <p:sp>
        <p:nvSpPr>
          <p:cNvPr id="15" name="Text Placeholder 14">
            <a:extLst>
              <a:ext uri="{FF2B5EF4-FFF2-40B4-BE49-F238E27FC236}">
                <a16:creationId xmlns:a16="http://schemas.microsoft.com/office/drawing/2014/main" id="{629891ED-ABD1-4AF8-A87F-4E666B63F9CD}"/>
              </a:ext>
            </a:extLst>
          </p:cNvPr>
          <p:cNvSpPr>
            <a:spLocks noGrp="1"/>
          </p:cNvSpPr>
          <p:nvPr>
            <p:ph type="body" sz="quarter" idx="13"/>
          </p:nvPr>
        </p:nvSpPr>
        <p:spPr>
          <a:xfrm>
            <a:off x="2578239" y="1530267"/>
            <a:ext cx="3365361" cy="365126"/>
          </a:xfrm>
        </p:spPr>
        <p:txBody>
          <a:bodyPr>
            <a:normAutofit lnSpcReduction="10000"/>
          </a:bodyPr>
          <a:lstStyle/>
          <a:p>
            <a:r>
              <a:rPr lang="en-US" dirty="0"/>
              <a:t>Planning</a:t>
            </a:r>
          </a:p>
        </p:txBody>
      </p:sp>
      <p:sp>
        <p:nvSpPr>
          <p:cNvPr id="16" name="Text Placeholder 15">
            <a:extLst>
              <a:ext uri="{FF2B5EF4-FFF2-40B4-BE49-F238E27FC236}">
                <a16:creationId xmlns:a16="http://schemas.microsoft.com/office/drawing/2014/main" id="{9D819B13-7A74-4D66-BBD4-FC7C292B8544}"/>
              </a:ext>
            </a:extLst>
          </p:cNvPr>
          <p:cNvSpPr>
            <a:spLocks noGrp="1"/>
          </p:cNvSpPr>
          <p:nvPr>
            <p:ph type="body" sz="quarter" idx="16"/>
          </p:nvPr>
        </p:nvSpPr>
        <p:spPr>
          <a:xfrm>
            <a:off x="2578031" y="1798653"/>
            <a:ext cx="3365018" cy="1025598"/>
          </a:xfrm>
        </p:spPr>
        <p:txBody>
          <a:bodyPr/>
          <a:lstStyle/>
          <a:p>
            <a:r>
              <a:rPr lang="en-US" dirty="0"/>
              <a:t>Synergize scalable e-commerce</a:t>
            </a:r>
          </a:p>
        </p:txBody>
      </p:sp>
      <p:sp>
        <p:nvSpPr>
          <p:cNvPr id="81" name="Text Placeholder 80">
            <a:extLst>
              <a:ext uri="{FF2B5EF4-FFF2-40B4-BE49-F238E27FC236}">
                <a16:creationId xmlns:a16="http://schemas.microsoft.com/office/drawing/2014/main" id="{11D25DA7-A8FF-4963-ADF1-4D6DFE4BE1B6}"/>
              </a:ext>
            </a:extLst>
          </p:cNvPr>
          <p:cNvSpPr>
            <a:spLocks noGrp="1"/>
          </p:cNvSpPr>
          <p:nvPr>
            <p:ph type="body" sz="quarter" idx="28"/>
          </p:nvPr>
        </p:nvSpPr>
        <p:spPr>
          <a:xfrm>
            <a:off x="6298439" y="1584731"/>
            <a:ext cx="1435618" cy="1239520"/>
          </a:xfrm>
        </p:spPr>
        <p:txBody>
          <a:bodyPr/>
          <a:lstStyle/>
          <a:p>
            <a:r>
              <a:rPr lang="en-US" dirty="0"/>
              <a:t>4</a:t>
            </a:r>
          </a:p>
        </p:txBody>
      </p:sp>
      <p:sp>
        <p:nvSpPr>
          <p:cNvPr id="51" name="Text Placeholder 50">
            <a:extLst>
              <a:ext uri="{FF2B5EF4-FFF2-40B4-BE49-F238E27FC236}">
                <a16:creationId xmlns:a16="http://schemas.microsoft.com/office/drawing/2014/main" id="{845A49F5-92D0-49F1-BA2B-AE16F684D7C0}"/>
              </a:ext>
            </a:extLst>
          </p:cNvPr>
          <p:cNvSpPr>
            <a:spLocks noGrp="1"/>
          </p:cNvSpPr>
          <p:nvPr>
            <p:ph type="body" sz="quarter" idx="21"/>
          </p:nvPr>
        </p:nvSpPr>
        <p:spPr>
          <a:xfrm>
            <a:off x="7922399" y="1530267"/>
            <a:ext cx="3365361" cy="365126"/>
          </a:xfrm>
        </p:spPr>
        <p:txBody>
          <a:bodyPr>
            <a:normAutofit lnSpcReduction="10000"/>
          </a:bodyPr>
          <a:lstStyle/>
          <a:p>
            <a:r>
              <a:rPr lang="en-US" dirty="0"/>
              <a:t>Strategy</a:t>
            </a:r>
          </a:p>
        </p:txBody>
      </p:sp>
      <p:sp>
        <p:nvSpPr>
          <p:cNvPr id="52" name="Text Placeholder 51">
            <a:extLst>
              <a:ext uri="{FF2B5EF4-FFF2-40B4-BE49-F238E27FC236}">
                <a16:creationId xmlns:a16="http://schemas.microsoft.com/office/drawing/2014/main" id="{328C163D-AB24-436E-81B4-026AB928B2CC}"/>
              </a:ext>
            </a:extLst>
          </p:cNvPr>
          <p:cNvSpPr>
            <a:spLocks noGrp="1"/>
          </p:cNvSpPr>
          <p:nvPr>
            <p:ph type="body" sz="quarter" idx="22"/>
          </p:nvPr>
        </p:nvSpPr>
        <p:spPr>
          <a:xfrm>
            <a:off x="7922191" y="1798653"/>
            <a:ext cx="3365018" cy="1025598"/>
          </a:xfrm>
        </p:spPr>
        <p:txBody>
          <a:bodyPr/>
          <a:lstStyle/>
          <a:p>
            <a:r>
              <a:rPr lang="en-US" dirty="0"/>
              <a:t>Foster holistically superior methodologies</a:t>
            </a:r>
          </a:p>
        </p:txBody>
      </p:sp>
      <p:sp>
        <p:nvSpPr>
          <p:cNvPr id="79" name="Text Placeholder 78">
            <a:extLst>
              <a:ext uri="{FF2B5EF4-FFF2-40B4-BE49-F238E27FC236}">
                <a16:creationId xmlns:a16="http://schemas.microsoft.com/office/drawing/2014/main" id="{0F98A4B2-BF99-408D-8724-045FF697BE65}"/>
              </a:ext>
            </a:extLst>
          </p:cNvPr>
          <p:cNvSpPr>
            <a:spLocks noGrp="1"/>
          </p:cNvSpPr>
          <p:nvPr>
            <p:ph type="body" sz="quarter" idx="26"/>
          </p:nvPr>
        </p:nvSpPr>
        <p:spPr>
          <a:xfrm>
            <a:off x="951982" y="3058235"/>
            <a:ext cx="1435618" cy="1239520"/>
          </a:xfrm>
        </p:spPr>
        <p:txBody>
          <a:bodyPr/>
          <a:lstStyle/>
          <a:p>
            <a:r>
              <a:rPr lang="en-US" dirty="0"/>
              <a:t>2</a:t>
            </a:r>
          </a:p>
        </p:txBody>
      </p:sp>
      <p:sp>
        <p:nvSpPr>
          <p:cNvPr id="47" name="Text Placeholder 46">
            <a:extLst>
              <a:ext uri="{FF2B5EF4-FFF2-40B4-BE49-F238E27FC236}">
                <a16:creationId xmlns:a16="http://schemas.microsoft.com/office/drawing/2014/main" id="{9C5A6699-1851-44A6-9BA8-A7363260905B}"/>
              </a:ext>
            </a:extLst>
          </p:cNvPr>
          <p:cNvSpPr>
            <a:spLocks noGrp="1"/>
          </p:cNvSpPr>
          <p:nvPr>
            <p:ph type="body" sz="quarter" idx="30"/>
          </p:nvPr>
        </p:nvSpPr>
        <p:spPr>
          <a:xfrm>
            <a:off x="2568798" y="3025216"/>
            <a:ext cx="3365361" cy="365126"/>
          </a:xfrm>
        </p:spPr>
        <p:txBody>
          <a:bodyPr>
            <a:normAutofit lnSpcReduction="10000"/>
          </a:bodyPr>
          <a:lstStyle/>
          <a:p>
            <a:r>
              <a:rPr lang="en-US" dirty="0"/>
              <a:t>Marketing</a:t>
            </a:r>
          </a:p>
        </p:txBody>
      </p:sp>
      <p:sp>
        <p:nvSpPr>
          <p:cNvPr id="48" name="Text Placeholder 47">
            <a:extLst>
              <a:ext uri="{FF2B5EF4-FFF2-40B4-BE49-F238E27FC236}">
                <a16:creationId xmlns:a16="http://schemas.microsoft.com/office/drawing/2014/main" id="{7BFFDA6C-D53B-44FD-87E5-9C72FAE40985}"/>
              </a:ext>
            </a:extLst>
          </p:cNvPr>
          <p:cNvSpPr>
            <a:spLocks noGrp="1"/>
          </p:cNvSpPr>
          <p:nvPr>
            <p:ph type="body" sz="quarter" idx="31"/>
          </p:nvPr>
        </p:nvSpPr>
        <p:spPr>
          <a:xfrm>
            <a:off x="2568590" y="3293602"/>
            <a:ext cx="3365018" cy="1003171"/>
          </a:xfrm>
        </p:spPr>
        <p:txBody>
          <a:bodyPr/>
          <a:lstStyle/>
          <a:p>
            <a:r>
              <a:rPr lang="en-US" dirty="0"/>
              <a:t>Disseminate standardized metrics</a:t>
            </a:r>
          </a:p>
        </p:txBody>
      </p:sp>
      <p:sp>
        <p:nvSpPr>
          <p:cNvPr id="82" name="Text Placeholder 81">
            <a:extLst>
              <a:ext uri="{FF2B5EF4-FFF2-40B4-BE49-F238E27FC236}">
                <a16:creationId xmlns:a16="http://schemas.microsoft.com/office/drawing/2014/main" id="{33ED7FFD-161A-404B-9C4A-C649608C833B}"/>
              </a:ext>
            </a:extLst>
          </p:cNvPr>
          <p:cNvSpPr>
            <a:spLocks noGrp="1"/>
          </p:cNvSpPr>
          <p:nvPr>
            <p:ph type="body" sz="quarter" idx="29"/>
          </p:nvPr>
        </p:nvSpPr>
        <p:spPr>
          <a:xfrm>
            <a:off x="6298438" y="3058235"/>
            <a:ext cx="1435618" cy="1239520"/>
          </a:xfrm>
        </p:spPr>
        <p:txBody>
          <a:bodyPr/>
          <a:lstStyle/>
          <a:p>
            <a:r>
              <a:rPr lang="en-US" dirty="0"/>
              <a:t>5</a:t>
            </a:r>
          </a:p>
        </p:txBody>
      </p:sp>
      <p:sp>
        <p:nvSpPr>
          <p:cNvPr id="49" name="Text Placeholder 48">
            <a:extLst>
              <a:ext uri="{FF2B5EF4-FFF2-40B4-BE49-F238E27FC236}">
                <a16:creationId xmlns:a16="http://schemas.microsoft.com/office/drawing/2014/main" id="{5DD2DD05-250F-44B5-8E8E-7C1FDC9360D5}"/>
              </a:ext>
            </a:extLst>
          </p:cNvPr>
          <p:cNvSpPr>
            <a:spLocks noGrp="1"/>
          </p:cNvSpPr>
          <p:nvPr>
            <p:ph type="body" sz="quarter" idx="32"/>
          </p:nvPr>
        </p:nvSpPr>
        <p:spPr>
          <a:xfrm>
            <a:off x="7912958" y="3025216"/>
            <a:ext cx="3365361" cy="365126"/>
          </a:xfrm>
        </p:spPr>
        <p:txBody>
          <a:bodyPr>
            <a:normAutofit lnSpcReduction="10000"/>
          </a:bodyPr>
          <a:lstStyle/>
          <a:p>
            <a:r>
              <a:rPr lang="en-US" dirty="0"/>
              <a:t>Design</a:t>
            </a:r>
          </a:p>
        </p:txBody>
      </p:sp>
      <p:sp>
        <p:nvSpPr>
          <p:cNvPr id="50" name="Text Placeholder 49">
            <a:extLst>
              <a:ext uri="{FF2B5EF4-FFF2-40B4-BE49-F238E27FC236}">
                <a16:creationId xmlns:a16="http://schemas.microsoft.com/office/drawing/2014/main" id="{94F58DEC-39A6-43C5-B4FA-24D93AEBF1EE}"/>
              </a:ext>
            </a:extLst>
          </p:cNvPr>
          <p:cNvSpPr>
            <a:spLocks noGrp="1"/>
          </p:cNvSpPr>
          <p:nvPr>
            <p:ph type="body" sz="quarter" idx="33"/>
          </p:nvPr>
        </p:nvSpPr>
        <p:spPr>
          <a:xfrm>
            <a:off x="7912750" y="3293602"/>
            <a:ext cx="3365018" cy="1003171"/>
          </a:xfrm>
        </p:spPr>
        <p:txBody>
          <a:bodyPr/>
          <a:lstStyle/>
          <a:p>
            <a:r>
              <a:rPr lang="en-US" dirty="0"/>
              <a:t>Coordinate e-business applications</a:t>
            </a:r>
          </a:p>
        </p:txBody>
      </p:sp>
      <p:sp>
        <p:nvSpPr>
          <p:cNvPr id="80" name="Text Placeholder 79">
            <a:extLst>
              <a:ext uri="{FF2B5EF4-FFF2-40B4-BE49-F238E27FC236}">
                <a16:creationId xmlns:a16="http://schemas.microsoft.com/office/drawing/2014/main" id="{EC96CDFD-2FE3-4F20-BC12-9659E3288A6F}"/>
              </a:ext>
            </a:extLst>
          </p:cNvPr>
          <p:cNvSpPr>
            <a:spLocks noGrp="1"/>
          </p:cNvSpPr>
          <p:nvPr>
            <p:ph type="body" sz="quarter" idx="27"/>
          </p:nvPr>
        </p:nvSpPr>
        <p:spPr>
          <a:xfrm>
            <a:off x="951982" y="4531739"/>
            <a:ext cx="1435618" cy="1239520"/>
          </a:xfrm>
        </p:spPr>
        <p:txBody>
          <a:bodyPr/>
          <a:lstStyle/>
          <a:p>
            <a:r>
              <a:rPr lang="en-US" dirty="0"/>
              <a:t>3</a:t>
            </a:r>
          </a:p>
        </p:txBody>
      </p:sp>
      <p:sp>
        <p:nvSpPr>
          <p:cNvPr id="53" name="Text Placeholder 52">
            <a:extLst>
              <a:ext uri="{FF2B5EF4-FFF2-40B4-BE49-F238E27FC236}">
                <a16:creationId xmlns:a16="http://schemas.microsoft.com/office/drawing/2014/main" id="{A88CE919-8BCA-4A21-836B-591CD2CAB9B5}"/>
              </a:ext>
            </a:extLst>
          </p:cNvPr>
          <p:cNvSpPr>
            <a:spLocks noGrp="1"/>
          </p:cNvSpPr>
          <p:nvPr>
            <p:ph type="body" sz="quarter" idx="34"/>
          </p:nvPr>
        </p:nvSpPr>
        <p:spPr>
          <a:xfrm>
            <a:off x="2563951" y="4494630"/>
            <a:ext cx="3365361" cy="365126"/>
          </a:xfrm>
        </p:spPr>
        <p:txBody>
          <a:bodyPr>
            <a:normAutofit lnSpcReduction="10000"/>
          </a:bodyPr>
          <a:lstStyle/>
          <a:p>
            <a:r>
              <a:rPr lang="en-US" dirty="0"/>
              <a:t>Launch</a:t>
            </a:r>
          </a:p>
        </p:txBody>
      </p:sp>
      <p:sp>
        <p:nvSpPr>
          <p:cNvPr id="54" name="Text Placeholder 53">
            <a:extLst>
              <a:ext uri="{FF2B5EF4-FFF2-40B4-BE49-F238E27FC236}">
                <a16:creationId xmlns:a16="http://schemas.microsoft.com/office/drawing/2014/main" id="{689C4963-281E-43A5-B4B6-649CE13DE568}"/>
              </a:ext>
            </a:extLst>
          </p:cNvPr>
          <p:cNvSpPr>
            <a:spLocks noGrp="1"/>
          </p:cNvSpPr>
          <p:nvPr>
            <p:ph type="body" sz="quarter" idx="35"/>
          </p:nvPr>
        </p:nvSpPr>
        <p:spPr>
          <a:xfrm>
            <a:off x="2563743" y="4763016"/>
            <a:ext cx="3365018" cy="1003171"/>
          </a:xfrm>
        </p:spPr>
        <p:txBody>
          <a:bodyPr/>
          <a:lstStyle/>
          <a:p>
            <a:r>
              <a:rPr lang="en-US" dirty="0"/>
              <a:t>Deploy strategic networks with compelling e-business needs</a:t>
            </a:r>
          </a:p>
        </p:txBody>
      </p:sp>
      <p:sp>
        <p:nvSpPr>
          <p:cNvPr id="4" name="Slide Number Placeholder 3">
            <a:extLst>
              <a:ext uri="{FF2B5EF4-FFF2-40B4-BE49-F238E27FC236}">
                <a16:creationId xmlns:a16="http://schemas.microsoft.com/office/drawing/2014/main" id="{BB31B1B8-7FB6-4FF8-9597-B9C6BFB14508}"/>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22</a:t>
            </a:fld>
            <a:endParaRPr lang="en-US" dirty="0"/>
          </a:p>
        </p:txBody>
      </p:sp>
      <p:sp>
        <p:nvSpPr>
          <p:cNvPr id="3" name="Footer Placeholder 2">
            <a:extLst>
              <a:ext uri="{FF2B5EF4-FFF2-40B4-BE49-F238E27FC236}">
                <a16:creationId xmlns:a16="http://schemas.microsoft.com/office/drawing/2014/main" id="{C141D1E3-C362-4A6D-B1EA-76F36384E6C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961DF32D-AFA3-4570-A204-588DB8421F02}"/>
              </a:ext>
            </a:extLst>
          </p:cNvPr>
          <p:cNvSpPr>
            <a:spLocks noGrp="1"/>
          </p:cNvSpPr>
          <p:nvPr>
            <p:ph type="dt" sz="half" idx="10"/>
          </p:nvPr>
        </p:nvSpPr>
        <p:spPr>
          <a:xfrm>
            <a:off x="8952390" y="6356350"/>
            <a:ext cx="2743200" cy="365125"/>
          </a:xfrm>
        </p:spPr>
        <p:txBody>
          <a:bodyPr/>
          <a:lstStyle/>
          <a:p>
            <a:r>
              <a:rPr lang="en-US" dirty="0"/>
              <a:t>20XX</a:t>
            </a:r>
          </a:p>
        </p:txBody>
      </p:sp>
    </p:spTree>
    <p:extLst>
      <p:ext uri="{BB962C8B-B14F-4D97-AF65-F5344CB8AC3E}">
        <p14:creationId xmlns:p14="http://schemas.microsoft.com/office/powerpoint/2010/main" val="4223430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A6B93859-6CC9-460B-B8B1-418AD8A8FF00}"/>
              </a:ext>
            </a:extLst>
          </p:cNvPr>
          <p:cNvSpPr>
            <a:spLocks noGrp="1"/>
          </p:cNvSpPr>
          <p:nvPr>
            <p:ph type="title"/>
          </p:nvPr>
        </p:nvSpPr>
        <p:spPr>
          <a:xfrm>
            <a:off x="735562" y="514418"/>
            <a:ext cx="10515600" cy="501852"/>
          </a:xfrm>
        </p:spPr>
        <p:txBody>
          <a:bodyPr/>
          <a:lstStyle/>
          <a:p>
            <a:r>
              <a:rPr lang="en-US" noProof="0" dirty="0"/>
              <a:t>Timeline</a:t>
            </a:r>
            <a:endParaRPr lang="en-US" dirty="0"/>
          </a:p>
        </p:txBody>
      </p:sp>
      <p:graphicFrame>
        <p:nvGraphicFramePr>
          <p:cNvPr id="20" name="Content Placeholder 6">
            <a:extLst>
              <a:ext uri="{FF2B5EF4-FFF2-40B4-BE49-F238E27FC236}">
                <a16:creationId xmlns:a16="http://schemas.microsoft.com/office/drawing/2014/main" id="{8975F31C-03AB-4E9E-A587-C62299315044}"/>
              </a:ext>
              <a:ext uri="{C183D7F6-B498-43B3-948B-1728B52AA6E4}">
                <adec:decorative xmlns:adec="http://schemas.microsoft.com/office/drawing/2017/decorative" val="1"/>
              </a:ext>
            </a:extLst>
          </p:cNvPr>
          <p:cNvGraphicFramePr>
            <a:graphicFrameLocks noGrp="1"/>
          </p:cNvGraphicFramePr>
          <p:nvPr>
            <p:ph sz="quarter" idx="15"/>
            <p:extLst>
              <p:ext uri="{D42A27DB-BD31-4B8C-83A1-F6EECF244321}">
                <p14:modId xmlns:p14="http://schemas.microsoft.com/office/powerpoint/2010/main" val="3567469392"/>
              </p:ext>
            </p:extLst>
          </p:nvPr>
        </p:nvGraphicFramePr>
        <p:xfrm>
          <a:off x="838200" y="1495425"/>
          <a:ext cx="10515600" cy="4649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82D2F98-0CDA-431A-810A-FD67B3952042}"/>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23</a:t>
            </a:fld>
            <a:endParaRPr lang="en-US" dirty="0"/>
          </a:p>
        </p:txBody>
      </p:sp>
      <p:sp>
        <p:nvSpPr>
          <p:cNvPr id="3" name="Footer Placeholder 2">
            <a:extLst>
              <a:ext uri="{FF2B5EF4-FFF2-40B4-BE49-F238E27FC236}">
                <a16:creationId xmlns:a16="http://schemas.microsoft.com/office/drawing/2014/main" id="{28BDE209-C6C2-47F7-90FF-57BA5CD558C1}"/>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2BC4CC15-5675-4EC8-AF7F-905D46CC17D3}"/>
              </a:ext>
            </a:extLst>
          </p:cNvPr>
          <p:cNvSpPr>
            <a:spLocks noGrp="1"/>
          </p:cNvSpPr>
          <p:nvPr>
            <p:ph type="dt" sz="half" idx="10"/>
          </p:nvPr>
        </p:nvSpPr>
        <p:spPr>
          <a:xfrm>
            <a:off x="8952390" y="6356350"/>
            <a:ext cx="2743200" cy="365125"/>
          </a:xfrm>
        </p:spPr>
        <p:txBody>
          <a:bodyPr/>
          <a:lstStyle/>
          <a:p>
            <a:r>
              <a:rPr lang="en-US" dirty="0"/>
              <a:t>20XX</a:t>
            </a:r>
          </a:p>
        </p:txBody>
      </p:sp>
    </p:spTree>
    <p:extLst>
      <p:ext uri="{BB962C8B-B14F-4D97-AF65-F5344CB8AC3E}">
        <p14:creationId xmlns:p14="http://schemas.microsoft.com/office/powerpoint/2010/main" val="330088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FF872A7D-E6CA-4BD5-B88B-0498D0B7515A}"/>
              </a:ext>
            </a:extLst>
          </p:cNvPr>
          <p:cNvSpPr>
            <a:spLocks noGrp="1"/>
          </p:cNvSpPr>
          <p:nvPr>
            <p:ph type="title"/>
          </p:nvPr>
        </p:nvSpPr>
        <p:spPr>
          <a:xfrm>
            <a:off x="856862" y="894716"/>
            <a:ext cx="10515600" cy="495300"/>
          </a:xfrm>
        </p:spPr>
        <p:txBody>
          <a:bodyPr/>
          <a:lstStyle/>
          <a:p>
            <a:r>
              <a:rPr lang="en-US" noProof="0" dirty="0"/>
              <a:t>Areas of focus</a:t>
            </a:r>
            <a:endParaRPr lang="en-US" dirty="0"/>
          </a:p>
        </p:txBody>
      </p:sp>
      <p:sp>
        <p:nvSpPr>
          <p:cNvPr id="8" name="Text Placeholder 7">
            <a:extLst>
              <a:ext uri="{FF2B5EF4-FFF2-40B4-BE49-F238E27FC236}">
                <a16:creationId xmlns:a16="http://schemas.microsoft.com/office/drawing/2014/main" id="{D9FC41A5-6D3B-4D54-8B6D-00B49FDE21BB}"/>
              </a:ext>
            </a:extLst>
          </p:cNvPr>
          <p:cNvSpPr>
            <a:spLocks noGrp="1"/>
          </p:cNvSpPr>
          <p:nvPr>
            <p:ph type="body" sz="quarter" idx="13"/>
          </p:nvPr>
        </p:nvSpPr>
        <p:spPr>
          <a:xfrm>
            <a:off x="1270915" y="2215197"/>
            <a:ext cx="4376935" cy="422365"/>
          </a:xfrm>
        </p:spPr>
        <p:txBody>
          <a:bodyPr/>
          <a:lstStyle/>
          <a:p>
            <a:r>
              <a:rPr lang="en-US" dirty="0"/>
              <a:t>B2B market scenarios​</a:t>
            </a:r>
          </a:p>
        </p:txBody>
      </p:sp>
      <p:sp>
        <p:nvSpPr>
          <p:cNvPr id="11" name="Text Placeholder 10">
            <a:extLst>
              <a:ext uri="{FF2B5EF4-FFF2-40B4-BE49-F238E27FC236}">
                <a16:creationId xmlns:a16="http://schemas.microsoft.com/office/drawing/2014/main" id="{956112D0-BBBB-4761-B916-CEA43C08D470}"/>
              </a:ext>
            </a:extLst>
          </p:cNvPr>
          <p:cNvSpPr>
            <a:spLocks noGrp="1"/>
          </p:cNvSpPr>
          <p:nvPr>
            <p:ph type="body" sz="quarter" idx="16"/>
          </p:nvPr>
        </p:nvSpPr>
        <p:spPr>
          <a:xfrm>
            <a:off x="1270707" y="2637562"/>
            <a:ext cx="4376489" cy="3325723"/>
          </a:xfrm>
        </p:spPr>
        <p:txBody>
          <a:bodyPr/>
          <a:lstStyle/>
          <a:p>
            <a:r>
              <a:rPr lang="en-US" dirty="0"/>
              <a:t>Develop winning strategies to keep ahead of the competition​</a:t>
            </a:r>
          </a:p>
          <a:p>
            <a:r>
              <a:rPr lang="en-US" dirty="0"/>
              <a:t>Capitalize on low hanging fruit to identify a ballpark value​</a:t>
            </a:r>
          </a:p>
          <a:p>
            <a:r>
              <a:rPr lang="en-US" dirty="0"/>
              <a:t>Visualize customer directed convergence​</a:t>
            </a:r>
          </a:p>
        </p:txBody>
      </p:sp>
      <p:sp>
        <p:nvSpPr>
          <p:cNvPr id="10" name="Text Placeholder 9">
            <a:extLst>
              <a:ext uri="{FF2B5EF4-FFF2-40B4-BE49-F238E27FC236}">
                <a16:creationId xmlns:a16="http://schemas.microsoft.com/office/drawing/2014/main" id="{A9B987E6-40EA-4DAD-817D-CF8573D44BC7}"/>
              </a:ext>
            </a:extLst>
          </p:cNvPr>
          <p:cNvSpPr>
            <a:spLocks noGrp="1"/>
          </p:cNvSpPr>
          <p:nvPr>
            <p:ph type="body" sz="quarter" idx="15"/>
          </p:nvPr>
        </p:nvSpPr>
        <p:spPr>
          <a:xfrm>
            <a:off x="6573464" y="2215196"/>
            <a:ext cx="4376935" cy="422365"/>
          </a:xfrm>
        </p:spPr>
        <p:txBody>
          <a:bodyPr/>
          <a:lstStyle/>
          <a:p>
            <a:r>
              <a:rPr lang="en-US" dirty="0"/>
              <a:t>Cloud-based opportunities​</a:t>
            </a:r>
          </a:p>
        </p:txBody>
      </p:sp>
      <p:sp>
        <p:nvSpPr>
          <p:cNvPr id="12" name="Text Placeholder 11">
            <a:extLst>
              <a:ext uri="{FF2B5EF4-FFF2-40B4-BE49-F238E27FC236}">
                <a16:creationId xmlns:a16="http://schemas.microsoft.com/office/drawing/2014/main" id="{4B0C446C-77D9-4469-AAF2-69CF65C0BA19}"/>
              </a:ext>
            </a:extLst>
          </p:cNvPr>
          <p:cNvSpPr>
            <a:spLocks noGrp="1"/>
          </p:cNvSpPr>
          <p:nvPr>
            <p:ph type="body" sz="quarter" idx="17"/>
          </p:nvPr>
        </p:nvSpPr>
        <p:spPr>
          <a:xfrm>
            <a:off x="6573945" y="2637561"/>
            <a:ext cx="4376490" cy="3325723"/>
          </a:xfrm>
        </p:spPr>
        <p:txBody>
          <a:bodyPr/>
          <a:lstStyle/>
          <a:p>
            <a:r>
              <a:rPr lang="en-US" dirty="0"/>
              <a:t>Iterative approaches to corporate strategy​</a:t>
            </a:r>
          </a:p>
          <a:p>
            <a:r>
              <a:rPr lang="en-US" dirty="0"/>
              <a:t>Establish a management framework from the inside​</a:t>
            </a:r>
          </a:p>
        </p:txBody>
      </p:sp>
      <p:sp>
        <p:nvSpPr>
          <p:cNvPr id="4" name="Slide Number Placeholder 3">
            <a:extLst>
              <a:ext uri="{FF2B5EF4-FFF2-40B4-BE49-F238E27FC236}">
                <a16:creationId xmlns:a16="http://schemas.microsoft.com/office/drawing/2014/main" id="{8B585B73-7A1C-4790-86F0-401CF7417BA9}"/>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24</a:t>
            </a:fld>
            <a:endParaRPr lang="en-US" dirty="0"/>
          </a:p>
        </p:txBody>
      </p:sp>
      <p:sp>
        <p:nvSpPr>
          <p:cNvPr id="3" name="Footer Placeholder 2">
            <a:extLst>
              <a:ext uri="{FF2B5EF4-FFF2-40B4-BE49-F238E27FC236}">
                <a16:creationId xmlns:a16="http://schemas.microsoft.com/office/drawing/2014/main" id="{0AE8AC66-7A3E-4F83-9C65-F437FD59AF9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AEDE879D-70D2-44BA-84FA-A456D837A636}"/>
              </a:ext>
            </a:extLst>
          </p:cNvPr>
          <p:cNvSpPr>
            <a:spLocks noGrp="1"/>
          </p:cNvSpPr>
          <p:nvPr>
            <p:ph type="dt" sz="half" idx="10"/>
          </p:nvPr>
        </p:nvSpPr>
        <p:spPr>
          <a:xfrm>
            <a:off x="8952390" y="6356350"/>
            <a:ext cx="2743200" cy="365125"/>
          </a:xfrm>
        </p:spPr>
        <p:txBody>
          <a:bodyPr/>
          <a:lstStyle/>
          <a:p>
            <a:r>
              <a:rPr lang="en-US" dirty="0"/>
              <a:t>20XX</a:t>
            </a:r>
          </a:p>
        </p:txBody>
      </p:sp>
    </p:spTree>
    <p:extLst>
      <p:ext uri="{BB962C8B-B14F-4D97-AF65-F5344CB8AC3E}">
        <p14:creationId xmlns:p14="http://schemas.microsoft.com/office/powerpoint/2010/main" val="2626334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321B8428-BD78-4FC4-BEAE-596AB2DC5733}"/>
              </a:ext>
            </a:extLst>
          </p:cNvPr>
          <p:cNvSpPr>
            <a:spLocks noGrp="1"/>
          </p:cNvSpPr>
          <p:nvPr>
            <p:ph type="title"/>
          </p:nvPr>
        </p:nvSpPr>
        <p:spPr>
          <a:xfrm>
            <a:off x="828869" y="893674"/>
            <a:ext cx="10515600" cy="495300"/>
          </a:xfrm>
        </p:spPr>
        <p:txBody>
          <a:bodyPr/>
          <a:lstStyle/>
          <a:p>
            <a:r>
              <a:rPr lang="en-US" noProof="0" dirty="0"/>
              <a:t>How we get there</a:t>
            </a:r>
            <a:endParaRPr lang="en-US" dirty="0"/>
          </a:p>
        </p:txBody>
      </p:sp>
      <p:sp>
        <p:nvSpPr>
          <p:cNvPr id="8" name="Text Placeholder 7">
            <a:extLst>
              <a:ext uri="{FF2B5EF4-FFF2-40B4-BE49-F238E27FC236}">
                <a16:creationId xmlns:a16="http://schemas.microsoft.com/office/drawing/2014/main" id="{60EC01CC-BDB2-4B49-9150-62F71FB5BA00}"/>
              </a:ext>
            </a:extLst>
          </p:cNvPr>
          <p:cNvSpPr>
            <a:spLocks noGrp="1"/>
          </p:cNvSpPr>
          <p:nvPr>
            <p:ph type="body" sz="quarter" idx="13"/>
          </p:nvPr>
        </p:nvSpPr>
        <p:spPr>
          <a:xfrm>
            <a:off x="505100" y="2216238"/>
            <a:ext cx="3604193" cy="422365"/>
          </a:xfrm>
        </p:spPr>
        <p:txBody>
          <a:bodyPr/>
          <a:lstStyle/>
          <a:p>
            <a:r>
              <a:rPr lang="en-US" dirty="0"/>
              <a:t>ROI</a:t>
            </a:r>
          </a:p>
        </p:txBody>
      </p:sp>
      <p:sp>
        <p:nvSpPr>
          <p:cNvPr id="10" name="Text Placeholder 9">
            <a:extLst>
              <a:ext uri="{FF2B5EF4-FFF2-40B4-BE49-F238E27FC236}">
                <a16:creationId xmlns:a16="http://schemas.microsoft.com/office/drawing/2014/main" id="{9693BC51-0015-426C-B454-8FE219279BD0}"/>
              </a:ext>
            </a:extLst>
          </p:cNvPr>
          <p:cNvSpPr>
            <a:spLocks noGrp="1"/>
          </p:cNvSpPr>
          <p:nvPr>
            <p:ph type="body" sz="quarter" idx="16"/>
          </p:nvPr>
        </p:nvSpPr>
        <p:spPr>
          <a:xfrm>
            <a:off x="504893" y="2638603"/>
            <a:ext cx="3603826" cy="3325723"/>
          </a:xfrm>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11" name="Text Placeholder 10">
            <a:extLst>
              <a:ext uri="{FF2B5EF4-FFF2-40B4-BE49-F238E27FC236}">
                <a16:creationId xmlns:a16="http://schemas.microsoft.com/office/drawing/2014/main" id="{F1E1E5D2-27DA-46E0-A610-17882170556A}"/>
              </a:ext>
            </a:extLst>
          </p:cNvPr>
          <p:cNvSpPr>
            <a:spLocks noGrp="1"/>
          </p:cNvSpPr>
          <p:nvPr>
            <p:ph type="body" sz="quarter" idx="17"/>
          </p:nvPr>
        </p:nvSpPr>
        <p:spPr>
          <a:xfrm>
            <a:off x="4406540" y="2216238"/>
            <a:ext cx="3604193" cy="422365"/>
          </a:xfrm>
        </p:spPr>
        <p:txBody>
          <a:bodyPr/>
          <a:lstStyle/>
          <a:p>
            <a:r>
              <a:rPr lang="en-US" dirty="0"/>
              <a:t>Niche markets​</a:t>
            </a:r>
          </a:p>
        </p:txBody>
      </p:sp>
      <p:sp>
        <p:nvSpPr>
          <p:cNvPr id="12" name="Text Placeholder 11">
            <a:extLst>
              <a:ext uri="{FF2B5EF4-FFF2-40B4-BE49-F238E27FC236}">
                <a16:creationId xmlns:a16="http://schemas.microsoft.com/office/drawing/2014/main" id="{8A8DD9AB-3A66-4584-96A7-CEB27FC80FEF}"/>
              </a:ext>
            </a:extLst>
          </p:cNvPr>
          <p:cNvSpPr>
            <a:spLocks noGrp="1"/>
          </p:cNvSpPr>
          <p:nvPr>
            <p:ph type="body" sz="quarter" idx="18"/>
          </p:nvPr>
        </p:nvSpPr>
        <p:spPr>
          <a:xfrm>
            <a:off x="4406333" y="2638603"/>
            <a:ext cx="3603826" cy="3325723"/>
          </a:xfrm>
        </p:spPr>
        <p:txBody>
          <a:bodyPr/>
          <a:lstStyle/>
          <a:p>
            <a:r>
              <a:rPr lang="en-US" dirty="0"/>
              <a:t>Pursue scalable customer service through sustainable strategies​</a:t>
            </a:r>
          </a:p>
          <a:p>
            <a:r>
              <a:rPr lang="en-US" dirty="0"/>
              <a:t>Engage top-line web services with cutting-edge deliverables​</a:t>
            </a:r>
          </a:p>
        </p:txBody>
      </p:sp>
      <p:sp>
        <p:nvSpPr>
          <p:cNvPr id="13" name="Text Placeholder 12">
            <a:extLst>
              <a:ext uri="{FF2B5EF4-FFF2-40B4-BE49-F238E27FC236}">
                <a16:creationId xmlns:a16="http://schemas.microsoft.com/office/drawing/2014/main" id="{ACF0A168-0337-4144-ABFC-E4E9B9F9D479}"/>
              </a:ext>
            </a:extLst>
          </p:cNvPr>
          <p:cNvSpPr>
            <a:spLocks noGrp="1"/>
          </p:cNvSpPr>
          <p:nvPr>
            <p:ph type="body" sz="quarter" idx="19"/>
          </p:nvPr>
        </p:nvSpPr>
        <p:spPr>
          <a:xfrm>
            <a:off x="8307980" y="2216238"/>
            <a:ext cx="3387610" cy="422365"/>
          </a:xfrm>
        </p:spPr>
        <p:txBody>
          <a:bodyPr/>
          <a:lstStyle/>
          <a:p>
            <a:r>
              <a:rPr lang="en-US" dirty="0"/>
              <a:t>Supply Chains</a:t>
            </a:r>
          </a:p>
        </p:txBody>
      </p:sp>
      <p:sp>
        <p:nvSpPr>
          <p:cNvPr id="14" name="Text Placeholder 13">
            <a:extLst>
              <a:ext uri="{FF2B5EF4-FFF2-40B4-BE49-F238E27FC236}">
                <a16:creationId xmlns:a16="http://schemas.microsoft.com/office/drawing/2014/main" id="{BBE8F214-43D4-4084-AA5E-191C202D83E9}"/>
              </a:ext>
            </a:extLst>
          </p:cNvPr>
          <p:cNvSpPr>
            <a:spLocks noGrp="1"/>
          </p:cNvSpPr>
          <p:nvPr>
            <p:ph type="body" sz="quarter" idx="20"/>
          </p:nvPr>
        </p:nvSpPr>
        <p:spPr>
          <a:xfrm>
            <a:off x="8307772" y="2638603"/>
            <a:ext cx="3387265" cy="3325723"/>
          </a:xfrm>
        </p:spPr>
        <p:txBody>
          <a:bodyPr/>
          <a:lstStyle/>
          <a:p>
            <a:r>
              <a:rPr lang="en-US" dirty="0"/>
              <a:t>Cultivate one-to-one customer service with robust ideas​</a:t>
            </a:r>
          </a:p>
          <a:p>
            <a:r>
              <a:rPr lang="en-US" dirty="0"/>
              <a:t>Maximize timely deliverables for real-time schemas​</a:t>
            </a:r>
          </a:p>
        </p:txBody>
      </p:sp>
      <p:sp>
        <p:nvSpPr>
          <p:cNvPr id="4" name="Slide Number Placeholder 3">
            <a:extLst>
              <a:ext uri="{FF2B5EF4-FFF2-40B4-BE49-F238E27FC236}">
                <a16:creationId xmlns:a16="http://schemas.microsoft.com/office/drawing/2014/main" id="{6ED9FEDE-21F6-49AC-9079-4A0E154FFF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25</a:t>
            </a:fld>
            <a:endParaRPr lang="en-US" dirty="0"/>
          </a:p>
        </p:txBody>
      </p:sp>
      <p:sp>
        <p:nvSpPr>
          <p:cNvPr id="3" name="Footer Placeholder 2">
            <a:extLst>
              <a:ext uri="{FF2B5EF4-FFF2-40B4-BE49-F238E27FC236}">
                <a16:creationId xmlns:a16="http://schemas.microsoft.com/office/drawing/2014/main" id="{C5219309-A8E7-49FC-A769-AFEF4A12D33E}"/>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 name="Date Placeholder 1">
            <a:extLst>
              <a:ext uri="{FF2B5EF4-FFF2-40B4-BE49-F238E27FC236}">
                <a16:creationId xmlns:a16="http://schemas.microsoft.com/office/drawing/2014/main" id="{BEE64BC5-3EE9-44BC-B171-EB09E80F2477}"/>
              </a:ext>
            </a:extLst>
          </p:cNvPr>
          <p:cNvSpPr>
            <a:spLocks noGrp="1"/>
          </p:cNvSpPr>
          <p:nvPr>
            <p:ph type="dt" sz="half" idx="10"/>
          </p:nvPr>
        </p:nvSpPr>
        <p:spPr>
          <a:xfrm>
            <a:off x="8952390" y="6356350"/>
            <a:ext cx="2743200" cy="365125"/>
          </a:xfrm>
        </p:spPr>
        <p:txBody>
          <a:bodyPr/>
          <a:lstStyle/>
          <a:p>
            <a:r>
              <a:rPr lang="en-US" dirty="0"/>
              <a:t>20XX</a:t>
            </a:r>
          </a:p>
        </p:txBody>
      </p:sp>
    </p:spTree>
    <p:extLst>
      <p:ext uri="{BB962C8B-B14F-4D97-AF65-F5344CB8AC3E}">
        <p14:creationId xmlns:p14="http://schemas.microsoft.com/office/powerpoint/2010/main" val="4044148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C0982996-A1AC-4484-BA1F-92D9D8100EC2}"/>
              </a:ext>
            </a:extLst>
          </p:cNvPr>
          <p:cNvSpPr>
            <a:spLocks noGrp="1"/>
          </p:cNvSpPr>
          <p:nvPr>
            <p:ph type="title"/>
          </p:nvPr>
        </p:nvSpPr>
        <p:spPr>
          <a:xfrm>
            <a:off x="742287" y="2068863"/>
            <a:ext cx="4594823" cy="557552"/>
          </a:xfrm>
        </p:spPr>
        <p:txBody>
          <a:bodyPr/>
          <a:lstStyle/>
          <a:p>
            <a:r>
              <a:rPr lang="en-US" dirty="0"/>
              <a:t>Summary</a:t>
            </a:r>
          </a:p>
        </p:txBody>
      </p:sp>
      <p:sp>
        <p:nvSpPr>
          <p:cNvPr id="29" name="Text Placeholder 28">
            <a:extLst>
              <a:ext uri="{FF2B5EF4-FFF2-40B4-BE49-F238E27FC236}">
                <a16:creationId xmlns:a16="http://schemas.microsoft.com/office/drawing/2014/main" id="{CA793C47-D157-471A-9E0C-E14D53BAD149}"/>
              </a:ext>
            </a:extLst>
          </p:cNvPr>
          <p:cNvSpPr>
            <a:spLocks noGrp="1"/>
          </p:cNvSpPr>
          <p:nvPr>
            <p:ph type="body" sz="quarter" idx="16"/>
          </p:nvPr>
        </p:nvSpPr>
        <p:spPr>
          <a:xfrm>
            <a:off x="742287" y="2626414"/>
            <a:ext cx="4259684" cy="2859991"/>
          </a:xfrm>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4" name="Slide Number Placeholder 3">
            <a:extLst>
              <a:ext uri="{FF2B5EF4-FFF2-40B4-BE49-F238E27FC236}">
                <a16:creationId xmlns:a16="http://schemas.microsoft.com/office/drawing/2014/main" id="{472F91BA-BDFB-418F-9EC0-4A13DF4DB16B}"/>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26</a:t>
            </a:fld>
            <a:endParaRPr lang="en-US" dirty="0"/>
          </a:p>
        </p:txBody>
      </p:sp>
      <p:pic>
        <p:nvPicPr>
          <p:cNvPr id="8" name="Picture Placeholder 7" descr="A picture containing hand, close">
            <a:extLst>
              <a:ext uri="{FF2B5EF4-FFF2-40B4-BE49-F238E27FC236}">
                <a16:creationId xmlns:a16="http://schemas.microsoft.com/office/drawing/2014/main" id="{D7B14CA7-CA0B-4739-BC97-C9A872B60D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96000" y="0"/>
            <a:ext cx="6096000" cy="3429000"/>
          </a:xfrm>
        </p:spPr>
      </p:pic>
      <p:pic>
        <p:nvPicPr>
          <p:cNvPr id="12" name="Picture Placeholder 11" descr="Close-up of a guitar handle&#10;">
            <a:extLst>
              <a:ext uri="{FF2B5EF4-FFF2-40B4-BE49-F238E27FC236}">
                <a16:creationId xmlns:a16="http://schemas.microsoft.com/office/drawing/2014/main" id="{BE123916-6ABD-4B33-A665-DEFF8AB606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7529" b="7529"/>
          <a:stretch/>
        </p:blipFill>
        <p:spPr>
          <a:xfrm>
            <a:off x="6095999" y="3429000"/>
            <a:ext cx="6096000" cy="3429000"/>
          </a:xfrm>
        </p:spPr>
      </p:pic>
      <p:sp>
        <p:nvSpPr>
          <p:cNvPr id="90" name="Footer Placeholder 89">
            <a:extLst>
              <a:ext uri="{FF2B5EF4-FFF2-40B4-BE49-F238E27FC236}">
                <a16:creationId xmlns:a16="http://schemas.microsoft.com/office/drawing/2014/main" id="{97A8CAD8-86CB-41BE-94C8-0A11213F6E60}"/>
              </a:ext>
            </a:extLst>
          </p:cNvPr>
          <p:cNvSpPr>
            <a:spLocks noGrp="1"/>
          </p:cNvSpPr>
          <p:nvPr>
            <p:ph type="ftr" sz="quarter" idx="11"/>
          </p:nvPr>
        </p:nvSpPr>
        <p:spPr>
          <a:xfrm>
            <a:off x="6095998" y="6356350"/>
            <a:ext cx="3249170" cy="501649"/>
          </a:xfrm>
        </p:spPr>
        <p:txBody>
          <a:bodyPr/>
          <a:lstStyle/>
          <a:p>
            <a:r>
              <a:rPr lang="en-US" dirty="0"/>
              <a:t>Presentation Title</a:t>
            </a:r>
          </a:p>
        </p:txBody>
      </p:sp>
      <p:sp>
        <p:nvSpPr>
          <p:cNvPr id="89" name="Date Placeholder 88">
            <a:extLst>
              <a:ext uri="{FF2B5EF4-FFF2-40B4-BE49-F238E27FC236}">
                <a16:creationId xmlns:a16="http://schemas.microsoft.com/office/drawing/2014/main" id="{A3735A71-CA90-4FA9-B491-E5A58C5D0ECF}"/>
              </a:ext>
            </a:extLst>
          </p:cNvPr>
          <p:cNvSpPr>
            <a:spLocks noGrp="1"/>
          </p:cNvSpPr>
          <p:nvPr>
            <p:ph type="dt" sz="half" idx="10"/>
          </p:nvPr>
        </p:nvSpPr>
        <p:spPr>
          <a:xfrm>
            <a:off x="9345167" y="6356350"/>
            <a:ext cx="2846831" cy="501650"/>
          </a:xfrm>
        </p:spPr>
        <p:txBody>
          <a:bodyPr/>
          <a:lstStyle/>
          <a:p>
            <a:r>
              <a:rPr lang="en-US" dirty="0"/>
              <a:t>20XX</a:t>
            </a:r>
          </a:p>
        </p:txBody>
      </p:sp>
      <p:pic>
        <p:nvPicPr>
          <p:cNvPr id="88" name="Graphic 87">
            <a:extLst>
              <a:ext uri="{FF2B5EF4-FFF2-40B4-BE49-F238E27FC236}">
                <a16:creationId xmlns:a16="http://schemas.microsoft.com/office/drawing/2014/main" id="{D06E87D9-4622-47F1-9F9E-D57861E8F4F7}"/>
              </a:ext>
              <a:ext uri="{C183D7F6-B498-43B3-948B-1728B52AA6E4}">
                <adec:decorative xmlns:adec="http://schemas.microsoft.com/office/drawing/2017/decorative" val="1"/>
              </a:ext>
            </a:extLst>
          </p:cNvPr>
          <p:cNvPicPr>
            <a:picLocks noChangeAspect="1"/>
          </p:cNvPicPr>
          <p:nvPr/>
        </p:nvPicPr>
        <p:blipFill>
          <a:blip r:embed="rId4">
            <a:alphaModFix amt="54000"/>
            <a:extLst>
              <a:ext uri="{96DAC541-7B7A-43D3-8B79-37D633B846F1}">
                <asvg:svgBlip xmlns:asvg="http://schemas.microsoft.com/office/drawing/2016/SVG/main" r:embed="rId5"/>
              </a:ext>
            </a:extLst>
          </a:blip>
          <a:stretch>
            <a:fillRect/>
          </a:stretch>
        </p:blipFill>
        <p:spPr>
          <a:xfrm>
            <a:off x="6096000" y="1"/>
            <a:ext cx="6096000" cy="6356349"/>
          </a:xfrm>
          <a:prstGeom prst="rect">
            <a:avLst/>
          </a:prstGeom>
        </p:spPr>
      </p:pic>
    </p:spTree>
    <p:extLst>
      <p:ext uri="{BB962C8B-B14F-4D97-AF65-F5344CB8AC3E}">
        <p14:creationId xmlns:p14="http://schemas.microsoft.com/office/powerpoint/2010/main" val="2481771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lose-up of a set of xylophone">
            <a:extLst>
              <a:ext uri="{FF2B5EF4-FFF2-40B4-BE49-F238E27FC236}">
                <a16:creationId xmlns:a16="http://schemas.microsoft.com/office/drawing/2014/main" id="{8F9D2BDD-1685-481F-B253-8421541A560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7813" b="7813"/>
          <a:stretch/>
        </p:blipFill>
        <p:spPr>
          <a:xfrm>
            <a:off x="0" y="0"/>
            <a:ext cx="12192000" cy="6858000"/>
          </a:xfrm>
        </p:spPr>
      </p:pic>
      <p:sp>
        <p:nvSpPr>
          <p:cNvPr id="32" name="Title 31">
            <a:extLst>
              <a:ext uri="{FF2B5EF4-FFF2-40B4-BE49-F238E27FC236}">
                <a16:creationId xmlns:a16="http://schemas.microsoft.com/office/drawing/2014/main" id="{8D996758-284E-4C63-9A4B-2C107FDFE3E1}"/>
              </a:ext>
            </a:extLst>
          </p:cNvPr>
          <p:cNvSpPr>
            <a:spLocks noGrp="1"/>
          </p:cNvSpPr>
          <p:nvPr>
            <p:ph type="title"/>
          </p:nvPr>
        </p:nvSpPr>
        <p:spPr>
          <a:xfrm>
            <a:off x="0" y="0"/>
            <a:ext cx="5575851" cy="4210387"/>
          </a:xfrm>
        </p:spPr>
        <p:txBody>
          <a:bodyPr/>
          <a:lstStyle/>
          <a:p>
            <a:r>
              <a:rPr lang="en-US" dirty="0"/>
              <a:t>Thank you</a:t>
            </a:r>
          </a:p>
        </p:txBody>
      </p:sp>
      <p:sp>
        <p:nvSpPr>
          <p:cNvPr id="10" name="Text Placeholder 9">
            <a:extLst>
              <a:ext uri="{FF2B5EF4-FFF2-40B4-BE49-F238E27FC236}">
                <a16:creationId xmlns:a16="http://schemas.microsoft.com/office/drawing/2014/main" id="{A0206A59-E2C8-4E81-AE9D-B2F7ADEEABC8}"/>
              </a:ext>
            </a:extLst>
          </p:cNvPr>
          <p:cNvSpPr>
            <a:spLocks noGrp="1"/>
          </p:cNvSpPr>
          <p:nvPr>
            <p:ph type="body" sz="quarter" idx="16"/>
          </p:nvPr>
        </p:nvSpPr>
        <p:spPr>
          <a:xfrm>
            <a:off x="-1" y="4210388"/>
            <a:ext cx="5575849" cy="2118216"/>
          </a:xfrm>
        </p:spPr>
        <p:txBody>
          <a:bodyPr/>
          <a:lstStyle/>
          <a:p>
            <a:r>
              <a:rPr lang="en-US" dirty="0"/>
              <a:t>Mirjam Nilsson​​</a:t>
            </a:r>
          </a:p>
          <a:p>
            <a:r>
              <a:rPr lang="en-US" dirty="0"/>
              <a:t>mirjam@contoso.com​</a:t>
            </a:r>
          </a:p>
          <a:p>
            <a:r>
              <a:rPr lang="en-US" dirty="0"/>
              <a:t>www.contoso.com​</a:t>
            </a:r>
          </a:p>
        </p:txBody>
      </p:sp>
      <p:sp>
        <p:nvSpPr>
          <p:cNvPr id="4" name="Slide Number Placeholder 3">
            <a:extLst>
              <a:ext uri="{FF2B5EF4-FFF2-40B4-BE49-F238E27FC236}">
                <a16:creationId xmlns:a16="http://schemas.microsoft.com/office/drawing/2014/main" id="{629BE851-241B-47F9-98FE-199655764BEB}"/>
              </a:ext>
            </a:extLst>
          </p:cNvPr>
          <p:cNvSpPr>
            <a:spLocks noGrp="1"/>
          </p:cNvSpPr>
          <p:nvPr>
            <p:ph type="sldNum" sz="quarter" idx="4294967295"/>
          </p:nvPr>
        </p:nvSpPr>
        <p:spPr>
          <a:xfrm>
            <a:off x="-1" y="6331226"/>
            <a:ext cx="3497063" cy="526774"/>
          </a:xfrm>
        </p:spPr>
        <p:txBody>
          <a:bodyPr/>
          <a:lstStyle/>
          <a:p>
            <a:fld id="{7A9E80BB-C0DF-4F1B-8821-E3FD53412EFF}" type="slidenum">
              <a:rPr lang="en-US" smtClean="0"/>
              <a:pPr/>
              <a:t>27</a:t>
            </a:fld>
            <a:endParaRPr lang="en-US" dirty="0"/>
          </a:p>
        </p:txBody>
      </p:sp>
      <p:sp>
        <p:nvSpPr>
          <p:cNvPr id="3" name="Footer Placeholder 2">
            <a:extLst>
              <a:ext uri="{FF2B5EF4-FFF2-40B4-BE49-F238E27FC236}">
                <a16:creationId xmlns:a16="http://schemas.microsoft.com/office/drawing/2014/main" id="{063CF198-93B6-4140-8171-3CD9176AE85F}"/>
              </a:ext>
            </a:extLst>
          </p:cNvPr>
          <p:cNvSpPr>
            <a:spLocks noGrp="1"/>
          </p:cNvSpPr>
          <p:nvPr>
            <p:ph type="ftr" sz="quarter" idx="4294967295"/>
          </p:nvPr>
        </p:nvSpPr>
        <p:spPr>
          <a:xfrm>
            <a:off x="3497062" y="6336472"/>
            <a:ext cx="5197878" cy="529397"/>
          </a:xfrm>
        </p:spPr>
        <p:txBody>
          <a:bodyPr/>
          <a:lstStyle/>
          <a:p>
            <a:r>
              <a:rPr lang="en-US" dirty="0"/>
              <a:t>Presentation Title</a:t>
            </a:r>
          </a:p>
        </p:txBody>
      </p:sp>
      <p:sp>
        <p:nvSpPr>
          <p:cNvPr id="2" name="Date Placeholder 1">
            <a:extLst>
              <a:ext uri="{FF2B5EF4-FFF2-40B4-BE49-F238E27FC236}">
                <a16:creationId xmlns:a16="http://schemas.microsoft.com/office/drawing/2014/main" id="{43322751-6649-4C31-8A1A-3B1A1E73FDD5}"/>
              </a:ext>
            </a:extLst>
          </p:cNvPr>
          <p:cNvSpPr>
            <a:spLocks noGrp="1"/>
          </p:cNvSpPr>
          <p:nvPr>
            <p:ph type="dt" sz="half" idx="10"/>
          </p:nvPr>
        </p:nvSpPr>
        <p:spPr>
          <a:xfrm>
            <a:off x="8694940" y="6328604"/>
            <a:ext cx="3497060" cy="529396"/>
          </a:xfrm>
        </p:spPr>
        <p:txBody>
          <a:bodyPr/>
          <a:lstStyle/>
          <a:p>
            <a:r>
              <a:rPr lang="en-US" dirty="0"/>
              <a:t>20XX</a:t>
            </a:r>
          </a:p>
        </p:txBody>
      </p:sp>
      <p:pic>
        <p:nvPicPr>
          <p:cNvPr id="51" name="Graphic 50">
            <a:extLst>
              <a:ext uri="{FF2B5EF4-FFF2-40B4-BE49-F238E27FC236}">
                <a16:creationId xmlns:a16="http://schemas.microsoft.com/office/drawing/2014/main" id="{90C92756-0BB5-41BC-A43D-39DE7F34688A}"/>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5575850" y="1"/>
            <a:ext cx="6616149" cy="6335712"/>
          </a:xfrm>
          <a:prstGeom prst="rect">
            <a:avLst/>
          </a:prstGeom>
        </p:spPr>
      </p:pic>
    </p:spTree>
    <p:extLst>
      <p:ext uri="{BB962C8B-B14F-4D97-AF65-F5344CB8AC3E}">
        <p14:creationId xmlns:p14="http://schemas.microsoft.com/office/powerpoint/2010/main" val="465445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building, outdoor, tiled&#10;&#10;Description automatically generated">
            <a:extLst>
              <a:ext uri="{FF2B5EF4-FFF2-40B4-BE49-F238E27FC236}">
                <a16:creationId xmlns:a16="http://schemas.microsoft.com/office/drawing/2014/main" id="{79347299-54A8-456B-B262-C7194AB05D7D}"/>
              </a:ext>
            </a:extLst>
          </p:cNvPr>
          <p:cNvPicPr>
            <a:picLocks noChangeAspect="1"/>
          </p:cNvPicPr>
          <p:nvPr/>
        </p:nvPicPr>
        <p:blipFill>
          <a:blip r:embed="rId2"/>
          <a:stretch>
            <a:fillRect/>
          </a:stretch>
        </p:blipFill>
        <p:spPr>
          <a:xfrm>
            <a:off x="16386" y="1524000"/>
            <a:ext cx="12175613" cy="5334000"/>
          </a:xfrm>
          <a:prstGeom prst="rect">
            <a:avLst/>
          </a:prstGeom>
        </p:spPr>
      </p:pic>
      <p:sp>
        <p:nvSpPr>
          <p:cNvPr id="25" name="Title 24">
            <a:extLst>
              <a:ext uri="{FF2B5EF4-FFF2-40B4-BE49-F238E27FC236}">
                <a16:creationId xmlns:a16="http://schemas.microsoft.com/office/drawing/2014/main" id="{A6B93859-6CC9-460B-B8B1-418AD8A8FF00}"/>
              </a:ext>
            </a:extLst>
          </p:cNvPr>
          <p:cNvSpPr>
            <a:spLocks noGrp="1"/>
          </p:cNvSpPr>
          <p:nvPr>
            <p:ph type="title"/>
          </p:nvPr>
        </p:nvSpPr>
        <p:spPr>
          <a:xfrm>
            <a:off x="735562" y="514418"/>
            <a:ext cx="10515600" cy="501852"/>
          </a:xfrm>
        </p:spPr>
        <p:txBody>
          <a:bodyPr/>
          <a:lstStyle/>
          <a:p>
            <a:r>
              <a:rPr lang="en-US" noProof="0" dirty="0"/>
              <a:t>Timeline</a:t>
            </a:r>
            <a:endParaRPr lang="en-US" dirty="0"/>
          </a:p>
        </p:txBody>
      </p:sp>
      <p:graphicFrame>
        <p:nvGraphicFramePr>
          <p:cNvPr id="20" name="Content Placeholder 6">
            <a:extLst>
              <a:ext uri="{FF2B5EF4-FFF2-40B4-BE49-F238E27FC236}">
                <a16:creationId xmlns:a16="http://schemas.microsoft.com/office/drawing/2014/main" id="{8975F31C-03AB-4E9E-A587-C62299315044}"/>
              </a:ext>
              <a:ext uri="{C183D7F6-B498-43B3-948B-1728B52AA6E4}">
                <adec:decorative xmlns:adec="http://schemas.microsoft.com/office/drawing/2017/decorative" val="1"/>
              </a:ext>
            </a:extLst>
          </p:cNvPr>
          <p:cNvGraphicFramePr>
            <a:graphicFrameLocks noGrp="1"/>
          </p:cNvGraphicFramePr>
          <p:nvPr>
            <p:ph sz="quarter" idx="15"/>
            <p:extLst>
              <p:ext uri="{D42A27DB-BD31-4B8C-83A1-F6EECF244321}">
                <p14:modId xmlns:p14="http://schemas.microsoft.com/office/powerpoint/2010/main" val="2548609536"/>
              </p:ext>
            </p:extLst>
          </p:nvPr>
        </p:nvGraphicFramePr>
        <p:xfrm>
          <a:off x="838200" y="1495425"/>
          <a:ext cx="10515600" cy="4649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0204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FFDFC4E2-C9DE-4F2E-A89C-715209C07046}"/>
              </a:ext>
            </a:extLst>
          </p:cNvPr>
          <p:cNvSpPr>
            <a:spLocks noGrp="1"/>
          </p:cNvSpPr>
          <p:nvPr>
            <p:ph type="title"/>
          </p:nvPr>
        </p:nvSpPr>
        <p:spPr>
          <a:xfrm>
            <a:off x="1107463" y="986268"/>
            <a:ext cx="2893813" cy="1034385"/>
          </a:xfrm>
        </p:spPr>
        <p:txBody>
          <a:bodyPr anchor="ctr">
            <a:normAutofit/>
          </a:bodyPr>
          <a:lstStyle/>
          <a:p>
            <a:pPr algn="ctr"/>
            <a:r>
              <a:rPr lang="en-US" dirty="0"/>
              <a:t>Topology</a:t>
            </a:r>
          </a:p>
        </p:txBody>
      </p:sp>
      <p:sp>
        <p:nvSpPr>
          <p:cNvPr id="16" name="Text Placeholder 15">
            <a:extLst>
              <a:ext uri="{FF2B5EF4-FFF2-40B4-BE49-F238E27FC236}">
                <a16:creationId xmlns:a16="http://schemas.microsoft.com/office/drawing/2014/main" id="{56E7A249-5611-42FD-975D-23A8754CDE38}"/>
              </a:ext>
            </a:extLst>
          </p:cNvPr>
          <p:cNvSpPr>
            <a:spLocks noGrp="1"/>
          </p:cNvSpPr>
          <p:nvPr>
            <p:ph type="body" sz="quarter" idx="15"/>
          </p:nvPr>
        </p:nvSpPr>
        <p:spPr>
          <a:xfrm>
            <a:off x="4541407" y="699461"/>
            <a:ext cx="6547507" cy="1552015"/>
          </a:xfrm>
        </p:spPr>
        <p:txBody>
          <a:bodyPr anchor="ctr">
            <a:normAutofit lnSpcReduction="10000"/>
          </a:bodyPr>
          <a:lstStyle/>
          <a:p>
            <a:pPr marL="285750" indent="-285750">
              <a:buFont typeface="Arial" panose="020B0604020202020204" pitchFamily="34" charset="0"/>
              <a:buChar char="•"/>
            </a:pPr>
            <a:r>
              <a:rPr lang="en-US" dirty="0"/>
              <a:t>All data that flows into or out of China must go through one of the 14 Internet exchange points in China</a:t>
            </a:r>
          </a:p>
          <a:p>
            <a:pPr marL="285750" indent="-285750">
              <a:buFont typeface="Arial" panose="020B0604020202020204" pitchFamily="34" charset="0"/>
              <a:buChar char="•"/>
            </a:pPr>
            <a:r>
              <a:rPr lang="en-US" dirty="0"/>
              <a:t>All Internet exchange points are </a:t>
            </a:r>
            <a:r>
              <a:rPr lang="en-US" dirty="0">
                <a:solidFill>
                  <a:srgbClr val="FF0000"/>
                </a:solidFill>
              </a:rPr>
              <a:t>STATE</a:t>
            </a:r>
            <a:r>
              <a:rPr lang="en-US" dirty="0"/>
              <a:t> owned</a:t>
            </a:r>
          </a:p>
          <a:p>
            <a:pPr marL="285750" indent="-285750">
              <a:buFont typeface="Arial" panose="020B0604020202020204" pitchFamily="34" charset="0"/>
              <a:buChar char="•"/>
            </a:pPr>
            <a:r>
              <a:rPr lang="en-US" dirty="0"/>
              <a:t>After that it gets routed to the appropriate ISP</a:t>
            </a:r>
          </a:p>
          <a:p>
            <a:pPr marL="285750" indent="-285750">
              <a:buFont typeface="Arial" panose="020B0604020202020204" pitchFamily="34" charset="0"/>
              <a:buChar char="•"/>
            </a:pPr>
            <a:endParaRPr lang="en-US" dirty="0"/>
          </a:p>
        </p:txBody>
      </p:sp>
      <p:pic>
        <p:nvPicPr>
          <p:cNvPr id="47" name="Graphic 46">
            <a:extLst>
              <a:ext uri="{FF2B5EF4-FFF2-40B4-BE49-F238E27FC236}">
                <a16:creationId xmlns:a16="http://schemas.microsoft.com/office/drawing/2014/main" id="{FEC87FBB-9057-4D42-BFB8-C20E962AB29D}"/>
              </a:ext>
              <a:ext uri="{C183D7F6-B498-43B3-948B-1728B52AA6E4}">
                <adec:decorative xmlns:adec="http://schemas.microsoft.com/office/drawing/2017/decorative" val="1"/>
              </a:ext>
            </a:extLst>
          </p:cNvPr>
          <p:cNvPicPr>
            <a:picLocks noChangeAspect="1"/>
          </p:cNvPicPr>
          <p:nvPr/>
        </p:nvPicPr>
        <p:blipFill>
          <a:blip r:embed="rId2"/>
          <a:stretch/>
        </p:blipFill>
        <p:spPr>
          <a:xfrm>
            <a:off x="1296740" y="2905133"/>
            <a:ext cx="9598520" cy="3864429"/>
          </a:xfrm>
          <a:prstGeom prst="rect">
            <a:avLst/>
          </a:prstGeom>
          <a:noFill/>
        </p:spPr>
      </p:pic>
    </p:spTree>
    <p:extLst>
      <p:ext uri="{BB962C8B-B14F-4D97-AF65-F5344CB8AC3E}">
        <p14:creationId xmlns:p14="http://schemas.microsoft.com/office/powerpoint/2010/main" val="766742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4296C7E-93C4-4BC6-9879-EA4FCBAEB4E1}"/>
              </a:ext>
              <a:ext uri="{C183D7F6-B498-43B3-948B-1728B52AA6E4}">
                <adec:decorative xmlns:adec="http://schemas.microsoft.com/office/drawing/2017/decorative" val="1"/>
              </a:ext>
            </a:extLst>
          </p:cNvPr>
          <p:cNvPicPr>
            <a:picLocks noGrp="1" noChangeAspect="1"/>
          </p:cNvPicPr>
          <p:nvPr>
            <p:ph type="pic" sz="quarter" idx="13"/>
          </p:nvPr>
        </p:nvPicPr>
        <p:blipFill>
          <a:blip r:embed="rId2"/>
          <a:srcRect/>
          <a:stretch/>
        </p:blipFill>
        <p:spPr>
          <a:xfrm>
            <a:off x="0" y="0"/>
            <a:ext cx="12192000" cy="6858000"/>
          </a:xfrm>
        </p:spPr>
      </p:pic>
      <p:sp>
        <p:nvSpPr>
          <p:cNvPr id="12" name="Title 11">
            <a:extLst>
              <a:ext uri="{FF2B5EF4-FFF2-40B4-BE49-F238E27FC236}">
                <a16:creationId xmlns:a16="http://schemas.microsoft.com/office/drawing/2014/main" id="{0A365D2C-2AF4-4356-BA8C-0913B319071A}"/>
              </a:ext>
            </a:extLst>
          </p:cNvPr>
          <p:cNvSpPr>
            <a:spLocks noGrp="1"/>
          </p:cNvSpPr>
          <p:nvPr>
            <p:ph type="title"/>
          </p:nvPr>
        </p:nvSpPr>
        <p:spPr>
          <a:xfrm>
            <a:off x="5507182" y="0"/>
            <a:ext cx="7062812" cy="2300397"/>
          </a:xfrm>
        </p:spPr>
        <p:txBody>
          <a:bodyPr/>
          <a:lstStyle/>
          <a:p>
            <a:r>
              <a:rPr lang="en-US" sz="6000" b="1" dirty="0">
                <a:solidFill>
                  <a:schemeClr val="bg1"/>
                </a:solidFill>
              </a:rPr>
              <a:t>Censorship methods</a:t>
            </a:r>
          </a:p>
        </p:txBody>
      </p:sp>
      <p:sp>
        <p:nvSpPr>
          <p:cNvPr id="21" name="Text Placeholder 20">
            <a:extLst>
              <a:ext uri="{FF2B5EF4-FFF2-40B4-BE49-F238E27FC236}">
                <a16:creationId xmlns:a16="http://schemas.microsoft.com/office/drawing/2014/main" id="{4DB887E2-88ED-403F-BA2A-36081EE10F0D}"/>
              </a:ext>
            </a:extLst>
          </p:cNvPr>
          <p:cNvSpPr>
            <a:spLocks noGrp="1"/>
          </p:cNvSpPr>
          <p:nvPr>
            <p:ph type="body" sz="quarter" idx="15"/>
          </p:nvPr>
        </p:nvSpPr>
        <p:spPr>
          <a:xfrm>
            <a:off x="5507182" y="2300397"/>
            <a:ext cx="6650182" cy="4557603"/>
          </a:xfrm>
        </p:spPr>
        <p:txBody>
          <a:bodyPr/>
          <a:lstStyle/>
          <a:p>
            <a:r>
              <a:rPr lang="en-US" sz="2800" b="1" dirty="0">
                <a:latin typeface="Adobe Gothic Std B" panose="020B0800000000000000" pitchFamily="34" charset="-128"/>
                <a:ea typeface="Adobe Gothic Std B" panose="020B0800000000000000" pitchFamily="34" charset="-128"/>
              </a:rPr>
              <a:t>How does the </a:t>
            </a:r>
            <a:r>
              <a:rPr lang="en-US" sz="2800" b="1" dirty="0">
                <a:solidFill>
                  <a:srgbClr val="C00000"/>
                </a:solidFill>
                <a:latin typeface="Adobe Gothic Std B" panose="020B0800000000000000" pitchFamily="34" charset="-128"/>
                <a:ea typeface="Adobe Gothic Std B" panose="020B0800000000000000" pitchFamily="34" charset="-128"/>
              </a:rPr>
              <a:t>fire</a:t>
            </a:r>
            <a:r>
              <a:rPr lang="en-US" sz="2800" b="1" dirty="0">
                <a:latin typeface="Adobe Gothic Std B" panose="020B0800000000000000" pitchFamily="34" charset="-128"/>
                <a:ea typeface="Adobe Gothic Std B" panose="020B0800000000000000" pitchFamily="34" charset="-128"/>
              </a:rPr>
              <a:t>wall work?</a:t>
            </a:r>
          </a:p>
        </p:txBody>
      </p:sp>
      <p:pic>
        <p:nvPicPr>
          <p:cNvPr id="30" name="Graphic 29">
            <a:extLst>
              <a:ext uri="{FF2B5EF4-FFF2-40B4-BE49-F238E27FC236}">
                <a16:creationId xmlns:a16="http://schemas.microsoft.com/office/drawing/2014/main" id="{FA004D3C-FBF8-40B2-B45E-0AE725F3634C}"/>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0" y="0"/>
            <a:ext cx="8171176" cy="6858000"/>
          </a:xfrm>
          <a:prstGeom prst="rect">
            <a:avLst/>
          </a:prstGeom>
        </p:spPr>
      </p:pic>
    </p:spTree>
    <p:extLst>
      <p:ext uri="{BB962C8B-B14F-4D97-AF65-F5344CB8AC3E}">
        <p14:creationId xmlns:p14="http://schemas.microsoft.com/office/powerpoint/2010/main" val="1720137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3D65D2-9DE9-4232-8700-901200E71780}"/>
              </a:ext>
            </a:extLst>
          </p:cNvPr>
          <p:cNvPicPr>
            <a:picLocks noGrp="1" noChangeAspect="1"/>
          </p:cNvPicPr>
          <p:nvPr>
            <p:ph type="pic" sz="quarter" idx="13"/>
          </p:nvPr>
        </p:nvPicPr>
        <p:blipFill>
          <a:blip r:embed="rId2"/>
          <a:srcRect l="6643" r="6643"/>
          <a:stretch/>
        </p:blipFill>
        <p:spPr>
          <a:xfrm>
            <a:off x="0" y="0"/>
            <a:ext cx="12192000" cy="6858000"/>
          </a:xfrm>
        </p:spPr>
      </p:pic>
      <p:sp>
        <p:nvSpPr>
          <p:cNvPr id="19" name="Title 18">
            <a:extLst>
              <a:ext uri="{FF2B5EF4-FFF2-40B4-BE49-F238E27FC236}">
                <a16:creationId xmlns:a16="http://schemas.microsoft.com/office/drawing/2014/main" id="{31EBF600-1098-4A50-AF3D-91E026D36015}"/>
              </a:ext>
            </a:extLst>
          </p:cNvPr>
          <p:cNvSpPr>
            <a:spLocks noGrp="1"/>
          </p:cNvSpPr>
          <p:nvPr>
            <p:ph type="title"/>
          </p:nvPr>
        </p:nvSpPr>
        <p:spPr>
          <a:xfrm>
            <a:off x="0" y="0"/>
            <a:ext cx="5970123" cy="4684719"/>
          </a:xfrm>
        </p:spPr>
        <p:txBody>
          <a:bodyPr/>
          <a:lstStyle/>
          <a:p>
            <a:r>
              <a:rPr lang="en-US" noProof="0" dirty="0"/>
              <a:t>IP BLOCKING</a:t>
            </a:r>
            <a:endParaRPr lang="en-US" dirty="0"/>
          </a:p>
        </p:txBody>
      </p:sp>
      <p:sp>
        <p:nvSpPr>
          <p:cNvPr id="30" name="Text Placeholder 29">
            <a:extLst>
              <a:ext uri="{FF2B5EF4-FFF2-40B4-BE49-F238E27FC236}">
                <a16:creationId xmlns:a16="http://schemas.microsoft.com/office/drawing/2014/main" id="{CFA71AD6-2CA1-4664-ABEF-DBF332EE45B8}"/>
              </a:ext>
            </a:extLst>
          </p:cNvPr>
          <p:cNvSpPr>
            <a:spLocks noGrp="1"/>
          </p:cNvSpPr>
          <p:nvPr>
            <p:ph type="body" sz="quarter" idx="15"/>
          </p:nvPr>
        </p:nvSpPr>
        <p:spPr>
          <a:xfrm>
            <a:off x="0" y="4684719"/>
            <a:ext cx="5970123" cy="2173281"/>
          </a:xfrm>
        </p:spPr>
        <p:txBody>
          <a:bodyPr/>
          <a:lstStyle/>
          <a:p>
            <a:endParaRPr lang="en-US" dirty="0"/>
          </a:p>
        </p:txBody>
      </p:sp>
      <p:sp>
        <p:nvSpPr>
          <p:cNvPr id="21" name="Graphic 19">
            <a:extLst>
              <a:ext uri="{FF2B5EF4-FFF2-40B4-BE49-F238E27FC236}">
                <a16:creationId xmlns:a16="http://schemas.microsoft.com/office/drawing/2014/main" id="{ADED2ED2-D5D8-4799-AA3B-2CD98F0118E7}"/>
              </a:ext>
              <a:ext uri="{C183D7F6-B498-43B3-948B-1728B52AA6E4}">
                <adec:decorative xmlns:adec="http://schemas.microsoft.com/office/drawing/2017/decorative" val="1"/>
              </a:ext>
            </a:extLst>
          </p:cNvPr>
          <p:cNvSpPr/>
          <p:nvPr/>
        </p:nvSpPr>
        <p:spPr>
          <a:xfrm>
            <a:off x="1587062" y="1"/>
            <a:ext cx="10604938" cy="6857999"/>
          </a:xfrm>
          <a:custGeom>
            <a:avLst/>
            <a:gdLst>
              <a:gd name="connsiteX0" fmla="*/ 8623173 w 8623173"/>
              <a:gd name="connsiteY0" fmla="*/ 1435608 h 5138737"/>
              <a:gd name="connsiteX1" fmla="*/ 5890641 w 8623173"/>
              <a:gd name="connsiteY1" fmla="*/ 0 h 5138737"/>
              <a:gd name="connsiteX2" fmla="*/ 0 w 8623173"/>
              <a:gd name="connsiteY2" fmla="*/ 0 h 5138737"/>
              <a:gd name="connsiteX3" fmla="*/ 5300091 w 8623173"/>
              <a:gd name="connsiteY3" fmla="*/ 2752535 h 5138737"/>
              <a:gd name="connsiteX4" fmla="*/ 659797 w 8623173"/>
              <a:gd name="connsiteY4" fmla="*/ 5138738 h 5138737"/>
              <a:gd name="connsiteX5" fmla="*/ 6609683 w 8623173"/>
              <a:gd name="connsiteY5" fmla="*/ 5138738 h 5138737"/>
              <a:gd name="connsiteX6" fmla="*/ 8623173 w 8623173"/>
              <a:gd name="connsiteY6" fmla="*/ 4083177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3173" h="5138737">
                <a:moveTo>
                  <a:pt x="8623173" y="1435608"/>
                </a:moveTo>
                <a:lnTo>
                  <a:pt x="5890641" y="0"/>
                </a:lnTo>
                <a:lnTo>
                  <a:pt x="0" y="0"/>
                </a:lnTo>
                <a:lnTo>
                  <a:pt x="5300091" y="2752535"/>
                </a:lnTo>
                <a:lnTo>
                  <a:pt x="659797" y="5138738"/>
                </a:lnTo>
                <a:lnTo>
                  <a:pt x="6609683" y="5138738"/>
                </a:lnTo>
                <a:lnTo>
                  <a:pt x="8623173" y="4083177"/>
                </a:lnTo>
                <a:close/>
              </a:path>
            </a:pathLst>
          </a:custGeom>
          <a:solidFill>
            <a:schemeClr val="accent2">
              <a:alpha val="1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2935168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FF872A7D-E6CA-4BD5-B88B-0498D0B7515A}"/>
              </a:ext>
            </a:extLst>
          </p:cNvPr>
          <p:cNvSpPr>
            <a:spLocks noGrp="1"/>
          </p:cNvSpPr>
          <p:nvPr>
            <p:ph type="title"/>
          </p:nvPr>
        </p:nvSpPr>
        <p:spPr>
          <a:xfrm>
            <a:off x="6559826" y="1209670"/>
            <a:ext cx="5135764" cy="495300"/>
          </a:xfrm>
        </p:spPr>
        <p:txBody>
          <a:bodyPr>
            <a:normAutofit/>
          </a:bodyPr>
          <a:lstStyle/>
          <a:p>
            <a:r>
              <a:rPr lang="en-US" sz="2700" noProof="0" dirty="0"/>
              <a:t>What is an </a:t>
            </a:r>
            <a:r>
              <a:rPr lang="en-US" sz="2700" noProof="0" dirty="0" err="1"/>
              <a:t>ip</a:t>
            </a:r>
            <a:r>
              <a:rPr lang="en-US" sz="2700" noProof="0" dirty="0"/>
              <a:t> address?</a:t>
            </a:r>
            <a:endParaRPr lang="en-US" sz="2700" dirty="0"/>
          </a:p>
        </p:txBody>
      </p:sp>
      <p:pic>
        <p:nvPicPr>
          <p:cNvPr id="18" name="Picture 17" descr="Diagram&#10;&#10;Description automatically generated">
            <a:extLst>
              <a:ext uri="{FF2B5EF4-FFF2-40B4-BE49-F238E27FC236}">
                <a16:creationId xmlns:a16="http://schemas.microsoft.com/office/drawing/2014/main" id="{0918AE96-B52D-4070-B0E2-414CA79C0E87}"/>
              </a:ext>
            </a:extLst>
          </p:cNvPr>
          <p:cNvPicPr>
            <a:picLocks noChangeAspect="1"/>
          </p:cNvPicPr>
          <p:nvPr/>
        </p:nvPicPr>
        <p:blipFill>
          <a:blip r:embed="rId2"/>
          <a:stretch>
            <a:fillRect/>
          </a:stretch>
        </p:blipFill>
        <p:spPr>
          <a:xfrm>
            <a:off x="0" y="2042160"/>
            <a:ext cx="6096000" cy="27736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 Placeholder 7">
            <a:extLst>
              <a:ext uri="{FF2B5EF4-FFF2-40B4-BE49-F238E27FC236}">
                <a16:creationId xmlns:a16="http://schemas.microsoft.com/office/drawing/2014/main" id="{D9FC41A5-6D3B-4D54-8B6D-00B49FDE21BB}"/>
              </a:ext>
            </a:extLst>
          </p:cNvPr>
          <p:cNvSpPr>
            <a:spLocks noGrp="1"/>
          </p:cNvSpPr>
          <p:nvPr>
            <p:ph type="body" sz="quarter" idx="15"/>
          </p:nvPr>
        </p:nvSpPr>
        <p:spPr>
          <a:xfrm>
            <a:off x="6559826" y="1789866"/>
            <a:ext cx="5135764" cy="3577259"/>
          </a:xfrm>
        </p:spPr>
        <p:txBody>
          <a:bodyPr>
            <a:normAutofit/>
          </a:bodyPr>
          <a:lstStyle/>
          <a:p>
            <a:pPr marL="285750" indent="-285750">
              <a:buFont typeface="Arial" panose="020B0604020202020204" pitchFamily="34" charset="0"/>
              <a:buChar char="•"/>
            </a:pPr>
            <a:r>
              <a:rPr lang="en-US" dirty="0"/>
              <a:t>Each device that is connected to the Internet has a </a:t>
            </a:r>
            <a:r>
              <a:rPr lang="en-US" dirty="0" err="1"/>
              <a:t>uniqueIP</a:t>
            </a:r>
            <a:r>
              <a:rPr lang="en-US" dirty="0"/>
              <a:t> Address that can roughly map out where that device is connected from</a:t>
            </a:r>
          </a:p>
          <a:p>
            <a:pPr marL="285750" indent="-285750">
              <a:buFont typeface="Arial" panose="020B0604020202020204" pitchFamily="34" charset="0"/>
              <a:buChar char="•"/>
            </a:pPr>
            <a:r>
              <a:rPr lang="en-US" dirty="0"/>
              <a:t>That Ip address is assigned by your internet service</a:t>
            </a:r>
          </a:p>
          <a:p>
            <a:pPr marL="285750" indent="-285750">
              <a:buFont typeface="Arial" panose="020B0604020202020204" pitchFamily="34" charset="0"/>
              <a:buChar char="•"/>
            </a:pPr>
            <a:r>
              <a:rPr lang="en-US" dirty="0"/>
              <a:t> The public IP address is what is shared with the world not the private one.</a:t>
            </a:r>
          </a:p>
        </p:txBody>
      </p:sp>
      <p:sp>
        <p:nvSpPr>
          <p:cNvPr id="4" name="Slide Number Placeholder 3">
            <a:extLst>
              <a:ext uri="{FF2B5EF4-FFF2-40B4-BE49-F238E27FC236}">
                <a16:creationId xmlns:a16="http://schemas.microsoft.com/office/drawing/2014/main" id="{8B585B73-7A1C-4790-86F0-401CF7417BA9}"/>
              </a:ext>
            </a:extLst>
          </p:cNvPr>
          <p:cNvSpPr>
            <a:spLocks noGrp="1"/>
          </p:cNvSpPr>
          <p:nvPr>
            <p:ph type="sldNum" sz="quarter" idx="12"/>
          </p:nvPr>
        </p:nvSpPr>
        <p:spPr>
          <a:xfrm>
            <a:off x="753862" y="6356350"/>
            <a:ext cx="2743200" cy="365125"/>
          </a:xfrm>
        </p:spPr>
        <p:txBody>
          <a:bodyPr anchor="ctr">
            <a:normAutofit/>
          </a:bodyPr>
          <a:lstStyle/>
          <a:p>
            <a:pPr>
              <a:spcAft>
                <a:spcPts val="600"/>
              </a:spcAft>
            </a:pPr>
            <a:fld id="{7A9E80BB-C0DF-4F1B-8821-E3FD53412EFF}" type="slidenum">
              <a:rPr lang="en-US" smtClean="0"/>
              <a:pPr>
                <a:spcAft>
                  <a:spcPts val="600"/>
                </a:spcAft>
              </a:pPr>
              <a:t>7</a:t>
            </a:fld>
            <a:endParaRPr lang="en-US"/>
          </a:p>
        </p:txBody>
      </p:sp>
      <p:sp>
        <p:nvSpPr>
          <p:cNvPr id="21" name="TextBox 20">
            <a:extLst>
              <a:ext uri="{FF2B5EF4-FFF2-40B4-BE49-F238E27FC236}">
                <a16:creationId xmlns:a16="http://schemas.microsoft.com/office/drawing/2014/main" id="{CEFCF6EC-B53F-4175-AE48-7F96B11A29F7}"/>
              </a:ext>
            </a:extLst>
          </p:cNvPr>
          <p:cNvSpPr txBox="1"/>
          <p:nvPr/>
        </p:nvSpPr>
        <p:spPr>
          <a:xfrm>
            <a:off x="0" y="4843905"/>
            <a:ext cx="6096000" cy="523220"/>
          </a:xfrm>
          <a:prstGeom prst="rect">
            <a:avLst/>
          </a:prstGeom>
          <a:noFill/>
        </p:spPr>
        <p:txBody>
          <a:bodyPr wrap="square">
            <a:spAutoFit/>
          </a:bodyPr>
          <a:lstStyle/>
          <a:p>
            <a:pPr algn="ctr"/>
            <a:r>
              <a:rPr lang="en-US" sz="1400" b="0" i="1" dirty="0">
                <a:solidFill>
                  <a:srgbClr val="1E222A"/>
                </a:solidFill>
                <a:effectLst/>
                <a:latin typeface="Roboto" panose="02000000000000000000" pitchFamily="2" charset="0"/>
              </a:rPr>
              <a:t>Each device on a network has a private IP address, and the router has a public IP address to communicate with the rest of the internet.</a:t>
            </a:r>
            <a:endParaRPr lang="en-US" sz="1400" dirty="0"/>
          </a:p>
        </p:txBody>
      </p:sp>
    </p:spTree>
    <p:extLst>
      <p:ext uri="{BB962C8B-B14F-4D97-AF65-F5344CB8AC3E}">
        <p14:creationId xmlns:p14="http://schemas.microsoft.com/office/powerpoint/2010/main" val="1659527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3439-9D62-4FE0-B6BB-915420F00426}"/>
              </a:ext>
            </a:extLst>
          </p:cNvPr>
          <p:cNvSpPr>
            <a:spLocks noGrp="1"/>
          </p:cNvSpPr>
          <p:nvPr>
            <p:ph type="title"/>
          </p:nvPr>
        </p:nvSpPr>
        <p:spPr>
          <a:xfrm>
            <a:off x="6559826" y="1209670"/>
            <a:ext cx="5135764" cy="495300"/>
          </a:xfrm>
        </p:spPr>
        <p:txBody>
          <a:bodyPr>
            <a:normAutofit/>
          </a:bodyPr>
          <a:lstStyle/>
          <a:p>
            <a:r>
              <a:rPr lang="en-US" sz="2700" dirty="0"/>
              <a:t>Network packet structure</a:t>
            </a:r>
          </a:p>
        </p:txBody>
      </p:sp>
      <p:pic>
        <p:nvPicPr>
          <p:cNvPr id="18" name="Picture 17" descr="A screenshot of a computer&#10;&#10;Description automatically generated with low confidence">
            <a:extLst>
              <a:ext uri="{FF2B5EF4-FFF2-40B4-BE49-F238E27FC236}">
                <a16:creationId xmlns:a16="http://schemas.microsoft.com/office/drawing/2014/main" id="{A0965404-9BE2-4FF5-8A21-D88EAE5CB969}"/>
              </a:ext>
            </a:extLst>
          </p:cNvPr>
          <p:cNvPicPr>
            <a:picLocks noChangeAspect="1"/>
          </p:cNvPicPr>
          <p:nvPr/>
        </p:nvPicPr>
        <p:blipFill>
          <a:blip r:embed="rId2"/>
          <a:stretch>
            <a:fillRect/>
          </a:stretch>
        </p:blipFill>
        <p:spPr>
          <a:xfrm>
            <a:off x="0" y="1402080"/>
            <a:ext cx="6096000" cy="4053840"/>
          </a:xfrm>
          <a:prstGeom prst="rect">
            <a:avLst/>
          </a:prstGeom>
          <a:noFill/>
        </p:spPr>
      </p:pic>
      <p:sp>
        <p:nvSpPr>
          <p:cNvPr id="14" name="Text Placeholder 2">
            <a:extLst>
              <a:ext uri="{FF2B5EF4-FFF2-40B4-BE49-F238E27FC236}">
                <a16:creationId xmlns:a16="http://schemas.microsoft.com/office/drawing/2014/main" id="{22B23539-3B23-C0B6-511C-71AC48439584}"/>
              </a:ext>
            </a:extLst>
          </p:cNvPr>
          <p:cNvSpPr>
            <a:spLocks noGrp="1"/>
          </p:cNvSpPr>
          <p:nvPr>
            <p:ph type="body" sz="quarter" idx="15"/>
          </p:nvPr>
        </p:nvSpPr>
        <p:spPr>
          <a:xfrm>
            <a:off x="6559826" y="1789866"/>
            <a:ext cx="5135764" cy="3577259"/>
          </a:xfrm>
        </p:spPr>
        <p:txBody>
          <a:bodyPr>
            <a:normAutofit/>
          </a:bodyPr>
          <a:lstStyle/>
          <a:p>
            <a:pPr marL="285750" indent="-285750">
              <a:buFont typeface="Arial" panose="020B0604020202020204" pitchFamily="34" charset="0"/>
              <a:buChar char="•"/>
            </a:pPr>
            <a:r>
              <a:rPr lang="en-US" dirty="0">
                <a:effectLst/>
              </a:rPr>
              <a:t>An Internet packet consists of a header and a payload.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The payload is the actual data sent, the header however, is what we are interested in. It contains the source IP address and the destination IP address.</a:t>
            </a:r>
          </a:p>
          <a:p>
            <a:pPr marL="285750" indent="-285750">
              <a:buFont typeface="Arial" panose="020B0604020202020204" pitchFamily="34" charset="0"/>
              <a:buChar char="•"/>
            </a:pPr>
            <a:endParaRPr lang="en-US" dirty="0">
              <a:effectLst/>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08901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3439-9D62-4FE0-B6BB-915420F00426}"/>
              </a:ext>
            </a:extLst>
          </p:cNvPr>
          <p:cNvSpPr>
            <a:spLocks noGrp="1"/>
          </p:cNvSpPr>
          <p:nvPr>
            <p:ph type="title"/>
          </p:nvPr>
        </p:nvSpPr>
        <p:spPr>
          <a:xfrm>
            <a:off x="6559826" y="1209670"/>
            <a:ext cx="5135764" cy="495300"/>
          </a:xfrm>
        </p:spPr>
        <p:txBody>
          <a:bodyPr>
            <a:normAutofit/>
          </a:bodyPr>
          <a:lstStyle/>
          <a:p>
            <a:r>
              <a:rPr lang="en-US" sz="2700" dirty="0"/>
              <a:t>IP blocking procedure</a:t>
            </a:r>
          </a:p>
        </p:txBody>
      </p:sp>
      <p:sp>
        <p:nvSpPr>
          <p:cNvPr id="14" name="Text Placeholder 2">
            <a:extLst>
              <a:ext uri="{FF2B5EF4-FFF2-40B4-BE49-F238E27FC236}">
                <a16:creationId xmlns:a16="http://schemas.microsoft.com/office/drawing/2014/main" id="{22B23539-3B23-C0B6-511C-71AC48439584}"/>
              </a:ext>
            </a:extLst>
          </p:cNvPr>
          <p:cNvSpPr>
            <a:spLocks noGrp="1"/>
          </p:cNvSpPr>
          <p:nvPr>
            <p:ph type="body" sz="quarter" idx="15"/>
          </p:nvPr>
        </p:nvSpPr>
        <p:spPr>
          <a:xfrm>
            <a:off x="6559826" y="1789866"/>
            <a:ext cx="5135764" cy="4687134"/>
          </a:xfrm>
        </p:spPr>
        <p:txBody>
          <a:bodyPr>
            <a:normAutofit fontScale="92500"/>
          </a:bodyPr>
          <a:lstStyle/>
          <a:p>
            <a:pPr marL="285750" indent="-285750">
              <a:buFont typeface="Arial" panose="020B0604020202020204" pitchFamily="34" charset="0"/>
              <a:buChar char="•"/>
            </a:pPr>
            <a:r>
              <a:rPr lang="en-US" sz="1800" dirty="0">
                <a:effectLst/>
                <a:latin typeface="Calibri" panose="020F0502020204030204" pitchFamily="34" charset="0"/>
                <a:ea typeface="Yu Mincho" panose="02020400000000000000" pitchFamily="18" charset="-128"/>
                <a:cs typeface="Arial" panose="020B0604020202020204" pitchFamily="34" charset="0"/>
              </a:rPr>
              <a:t>China has a list of blocked IP addresses.</a:t>
            </a:r>
            <a:endParaRPr lang="en-US" dirty="0"/>
          </a:p>
          <a:p>
            <a:pPr marL="285750" indent="-285750">
              <a:buFont typeface="Arial" panose="020B0604020202020204" pitchFamily="34" charset="0"/>
              <a:buChar char="•"/>
            </a:pPr>
            <a:r>
              <a:rPr lang="en-US" dirty="0"/>
              <a:t>Internet packets contain source and destination addresses</a:t>
            </a:r>
          </a:p>
          <a:p>
            <a:pPr marL="285750" indent="-285750">
              <a:buFont typeface="Arial" panose="020B0604020202020204" pitchFamily="34" charset="0"/>
              <a:buChar char="•"/>
            </a:pPr>
            <a:r>
              <a:rPr lang="en-US" dirty="0"/>
              <a:t>All packets make their way to the ISP first</a:t>
            </a:r>
          </a:p>
          <a:p>
            <a:pPr marL="285750" indent="-285750">
              <a:buFont typeface="Arial" panose="020B0604020202020204" pitchFamily="34" charset="0"/>
              <a:buChar char="•"/>
            </a:pPr>
            <a:r>
              <a:rPr lang="en-US" dirty="0">
                <a:effectLst/>
              </a:rPr>
              <a:t>Internet packet is unpacked and destination address is crosschecked with the blocked </a:t>
            </a:r>
            <a:r>
              <a:rPr lang="en-US" dirty="0"/>
              <a:t>IP list</a:t>
            </a:r>
          </a:p>
          <a:p>
            <a:pPr marL="285750" indent="-285750">
              <a:buFont typeface="Arial" panose="020B0604020202020204" pitchFamily="34" charset="0"/>
              <a:buChar char="•"/>
            </a:pPr>
            <a:r>
              <a:rPr lang="en-US" dirty="0">
                <a:effectLst/>
              </a:rPr>
              <a:t>If the destination address is in the blocklist it either reroutes to another address or sends that data to the void which ultimately leaves the sender in constant state of loading. </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2BE5129E-ABDD-4512-BE86-3BE1E5E6E28F}"/>
              </a:ext>
            </a:extLst>
          </p:cNvPr>
          <p:cNvPicPr>
            <a:picLocks noChangeAspect="1"/>
          </p:cNvPicPr>
          <p:nvPr/>
        </p:nvPicPr>
        <p:blipFill>
          <a:blip r:embed="rId2"/>
          <a:stretch>
            <a:fillRect/>
          </a:stretch>
        </p:blipFill>
        <p:spPr>
          <a:xfrm>
            <a:off x="293077" y="331904"/>
            <a:ext cx="4099355" cy="2746131"/>
          </a:xfrm>
          <a:prstGeom prst="rect">
            <a:avLst/>
          </a:prstGeom>
        </p:spPr>
      </p:pic>
      <p:pic>
        <p:nvPicPr>
          <p:cNvPr id="6" name="Picture 5">
            <a:extLst>
              <a:ext uri="{FF2B5EF4-FFF2-40B4-BE49-F238E27FC236}">
                <a16:creationId xmlns:a16="http://schemas.microsoft.com/office/drawing/2014/main" id="{06AE646F-A0D5-4B4C-B05A-AE65FFAD1EF3}"/>
              </a:ext>
            </a:extLst>
          </p:cNvPr>
          <p:cNvPicPr>
            <a:picLocks noChangeAspect="1"/>
          </p:cNvPicPr>
          <p:nvPr/>
        </p:nvPicPr>
        <p:blipFill>
          <a:blip r:embed="rId3"/>
          <a:stretch>
            <a:fillRect/>
          </a:stretch>
        </p:blipFill>
        <p:spPr>
          <a:xfrm>
            <a:off x="293076" y="3624580"/>
            <a:ext cx="4099355" cy="2730860"/>
          </a:xfrm>
          <a:prstGeom prst="rect">
            <a:avLst/>
          </a:prstGeom>
        </p:spPr>
      </p:pic>
    </p:spTree>
    <p:extLst>
      <p:ext uri="{BB962C8B-B14F-4D97-AF65-F5344CB8AC3E}">
        <p14:creationId xmlns:p14="http://schemas.microsoft.com/office/powerpoint/2010/main" val="279416968"/>
      </p:ext>
    </p:extLst>
  </p:cSld>
  <p:clrMapOvr>
    <a:masterClrMapping/>
  </p:clrMapOvr>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E7E6E6"/>
      </a:lt2>
      <a:accent1>
        <a:srgbClr val="555973"/>
      </a:accent1>
      <a:accent2>
        <a:srgbClr val="8189A2"/>
      </a:accent2>
      <a:accent3>
        <a:srgbClr val="BB9569"/>
      </a:accent3>
      <a:accent4>
        <a:srgbClr val="A25526"/>
      </a:accent4>
      <a:accent5>
        <a:srgbClr val="EEECE0"/>
      </a:accent5>
      <a:accent6>
        <a:srgbClr val="592A0E"/>
      </a:accent6>
      <a:hlink>
        <a:srgbClr val="0563C1"/>
      </a:hlink>
      <a:folHlink>
        <a:srgbClr val="954F72"/>
      </a:folHlink>
    </a:clrScheme>
    <a:fontScheme name="Custom 27">
      <a:majorFont>
        <a:latin typeface="Franklin Gothic Demi Cond"/>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_TM16411254_Win32_JC_SL_v3.potx" id="{A49F532D-B704-4DFF-BADB-F4289203C174}" vid="{D1827142-D2F0-440A-808F-EAD0984C5F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0F98B39-7EBA-4823-84A5-26F47879986F}">
  <ds:schemaRefs>
    <ds:schemaRef ds:uri="http://schemas.microsoft.com/sharepoint/v3/contenttype/forms"/>
  </ds:schemaRefs>
</ds:datastoreItem>
</file>

<file path=customXml/itemProps2.xml><?xml version="1.0" encoding="utf-8"?>
<ds:datastoreItem xmlns:ds="http://schemas.openxmlformats.org/officeDocument/2006/customXml" ds:itemID="{AC6AFC83-AE02-40B8-BC2C-6B2B88106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621FE4-3184-49E6-95AD-A045530002E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Modern presentation</Template>
  <TotalTime>257</TotalTime>
  <Words>1203</Words>
  <Application>Microsoft Office PowerPoint</Application>
  <PresentationFormat>Widescreen</PresentationFormat>
  <Paragraphs>232</Paragraphs>
  <Slides>27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Adobe Gothic Std B</vt:lpstr>
      <vt:lpstr>Adobe Heiti Std R</vt:lpstr>
      <vt:lpstr>Adobe Hebrew</vt:lpstr>
      <vt:lpstr>Arial</vt:lpstr>
      <vt:lpstr>Calibri</vt:lpstr>
      <vt:lpstr>Chaparral Pro</vt:lpstr>
      <vt:lpstr>Franklin Gothic Demi Cond</vt:lpstr>
      <vt:lpstr>Roboto</vt:lpstr>
      <vt:lpstr>Segoe UI Light</vt:lpstr>
      <vt:lpstr>Univers Light</vt:lpstr>
      <vt:lpstr>Office Theme</vt:lpstr>
      <vt:lpstr>The great Chinese firewall</vt:lpstr>
      <vt:lpstr>Goals:</vt:lpstr>
      <vt:lpstr>Timeline</vt:lpstr>
      <vt:lpstr>Topology</vt:lpstr>
      <vt:lpstr>Censorship methods</vt:lpstr>
      <vt:lpstr>IP BLOCKING</vt:lpstr>
      <vt:lpstr>What is an ip address?</vt:lpstr>
      <vt:lpstr>Network packet structure</vt:lpstr>
      <vt:lpstr>IP blocking procedure</vt:lpstr>
      <vt:lpstr>DNS POISONING</vt:lpstr>
      <vt:lpstr>PowerPoint Presentation</vt:lpstr>
      <vt:lpstr>Procedure: </vt:lpstr>
      <vt:lpstr>TCP DROP</vt:lpstr>
      <vt:lpstr>What is TCP?</vt:lpstr>
      <vt:lpstr>An example of tcp transfer </vt:lpstr>
      <vt:lpstr>How does China abuse the TCP system?</vt:lpstr>
      <vt:lpstr>Quarterly performance</vt:lpstr>
      <vt:lpstr>Areas of growth</vt:lpstr>
      <vt:lpstr>IP BLOCKING</vt:lpstr>
      <vt:lpstr>Meet the team</vt:lpstr>
      <vt:lpstr>Meet the team    </vt:lpstr>
      <vt:lpstr>Plan for product launch </vt:lpstr>
      <vt:lpstr>Timeline</vt:lpstr>
      <vt:lpstr>Areas of focus</vt:lpstr>
      <vt:lpstr>How we get there</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great Chinese firewall</dc:title>
  <dc:creator>خالد الغامدي ID 441100858</dc:creator>
  <cp:lastModifiedBy>خالد الغامدي ID 441100858</cp:lastModifiedBy>
  <cp:revision>24</cp:revision>
  <dcterms:created xsi:type="dcterms:W3CDTF">2022-11-26T18:12:48Z</dcterms:created>
  <dcterms:modified xsi:type="dcterms:W3CDTF">2022-11-26T22:30:38Z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